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2" r:id="rId7"/>
    <p:sldId id="273" r:id="rId8"/>
    <p:sldId id="274" r:id="rId9"/>
    <p:sldId id="276" r:id="rId10"/>
    <p:sldId id="277" r:id="rId11"/>
    <p:sldId id="278" r:id="rId12"/>
    <p:sldId id="279" r:id="rId13"/>
    <p:sldId id="280" r:id="rId14"/>
    <p:sldId id="281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305" autoAdjust="0"/>
  </p:normalViewPr>
  <p:slideViewPr>
    <p:cSldViewPr>
      <p:cViewPr varScale="1">
        <p:scale>
          <a:sx n="72" d="100"/>
          <a:sy n="72" d="100"/>
        </p:scale>
        <p:origin x="660" y="25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7CC652-12A7-4BB5-8831-3899F7E7CA08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A9E7BCF-9DD6-46FC-BA65-91E3F41A9356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Requirement Analysis</a:t>
          </a:r>
        </a:p>
      </dgm:t>
    </dgm:pt>
    <dgm:pt modelId="{5C16F513-4B0E-4CD2-9BA2-EAF18D4A0398}" type="parTrans" cxnId="{FE0CE0A0-9DFA-400A-B51F-FA87A0D05C5C}">
      <dgm:prSet/>
      <dgm:spPr/>
      <dgm:t>
        <a:bodyPr/>
        <a:lstStyle/>
        <a:p>
          <a:endParaRPr lang="en-US"/>
        </a:p>
      </dgm:t>
    </dgm:pt>
    <dgm:pt modelId="{F60BEF50-31AC-4A28-B41A-E5D1480BB57C}" type="sibTrans" cxnId="{FE0CE0A0-9DFA-400A-B51F-FA87A0D05C5C}">
      <dgm:prSet/>
      <dgm:spPr/>
      <dgm:t>
        <a:bodyPr/>
        <a:lstStyle/>
        <a:p>
          <a:endParaRPr lang="en-US"/>
        </a:p>
      </dgm:t>
    </dgm:pt>
    <dgm:pt modelId="{356C6D75-F260-400E-9595-ABB1FF2ACC06}">
      <dgm:prSet phldrT="[Text]" custT="1"/>
      <dgm:spPr/>
      <dgm:t>
        <a:bodyPr spcFirstLastPara="0" vert="horz" wrap="square" lIns="45720" tIns="45720" rIns="45720" bIns="45720" numCol="1" spcCol="1270" anchor="ctr" anchorCtr="0"/>
        <a:lstStyle/>
        <a:p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Design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gm:t>
    </dgm:pt>
    <dgm:pt modelId="{A068C6BB-126C-4306-86EA-5DA29E575814}" type="parTrans" cxnId="{300D7090-6810-4FD5-A2D3-935EC20361E0}">
      <dgm:prSet/>
      <dgm:spPr/>
      <dgm:t>
        <a:bodyPr/>
        <a:lstStyle/>
        <a:p>
          <a:endParaRPr lang="en-US"/>
        </a:p>
      </dgm:t>
    </dgm:pt>
    <dgm:pt modelId="{E4DCD988-8CF7-42C5-A2BC-AF46A44F8DC0}" type="sibTrans" cxnId="{300D7090-6810-4FD5-A2D3-935EC20361E0}">
      <dgm:prSet/>
      <dgm:spPr/>
      <dgm:t>
        <a:bodyPr/>
        <a:lstStyle/>
        <a:p>
          <a:endParaRPr lang="en-US"/>
        </a:p>
      </dgm:t>
    </dgm:pt>
    <dgm:pt modelId="{57407A42-368B-407D-8681-6B52D5D7CDB8}">
      <dgm:prSet phldrT="[Text]" custT="1"/>
      <dgm:spPr/>
      <dgm:t>
        <a:bodyPr spcFirstLastPara="0" vert="horz" wrap="square" lIns="45720" tIns="45720" rIns="45720" bIns="45720" numCol="1" spcCol="1270" anchor="ctr" anchorCtr="0"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Development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gm:t>
    </dgm:pt>
    <dgm:pt modelId="{7AD6C1B1-E061-4AAD-AE5C-BF132F5BBA8B}" type="parTrans" cxnId="{BD16F0B9-EEFB-4865-9DA2-6C2B138C5323}">
      <dgm:prSet/>
      <dgm:spPr/>
      <dgm:t>
        <a:bodyPr/>
        <a:lstStyle/>
        <a:p>
          <a:endParaRPr lang="en-US"/>
        </a:p>
      </dgm:t>
    </dgm:pt>
    <dgm:pt modelId="{BB786A01-5803-4F0C-9F0B-B7E0FE302A4E}" type="sibTrans" cxnId="{BD16F0B9-EEFB-4865-9DA2-6C2B138C5323}">
      <dgm:prSet/>
      <dgm:spPr/>
      <dgm:t>
        <a:bodyPr/>
        <a:lstStyle/>
        <a:p>
          <a:endParaRPr lang="en-US"/>
        </a:p>
      </dgm:t>
    </dgm:pt>
    <dgm:pt modelId="{B66D66D6-61C2-450A-9283-3914D72091F1}">
      <dgm:prSet custT="1"/>
      <dgm:spPr/>
      <dgm:t>
        <a:bodyPr spcFirstLastPara="0" vert="horz" wrap="square" lIns="45720" tIns="45720" rIns="45720" bIns="45720" numCol="1" spcCol="1270" anchor="ctr" anchorCtr="0"/>
        <a:lstStyle/>
        <a:p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Testing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gm:t>
    </dgm:pt>
    <dgm:pt modelId="{63B3176D-E2E5-4751-A53C-62F5049FA6B0}" type="parTrans" cxnId="{90BBC253-A3F5-47B0-BFB3-0C465D08B867}">
      <dgm:prSet/>
      <dgm:spPr/>
      <dgm:t>
        <a:bodyPr/>
        <a:lstStyle/>
        <a:p>
          <a:endParaRPr lang="en-US"/>
        </a:p>
      </dgm:t>
    </dgm:pt>
    <dgm:pt modelId="{E7D262FA-19DB-4B3A-99E0-4E3E9F119AD4}" type="sibTrans" cxnId="{90BBC253-A3F5-47B0-BFB3-0C465D08B867}">
      <dgm:prSet/>
      <dgm:spPr/>
      <dgm:t>
        <a:bodyPr/>
        <a:lstStyle/>
        <a:p>
          <a:endParaRPr lang="en-US"/>
        </a:p>
      </dgm:t>
    </dgm:pt>
    <dgm:pt modelId="{AEBE95A8-8D75-43F1-873A-2C7DB2A1A473}">
      <dgm:prSet custT="1"/>
      <dgm:spPr/>
      <dgm:t>
        <a:bodyPr spcFirstLastPara="0" vert="horz" wrap="square" lIns="45720" tIns="45720" rIns="45720" bIns="45720" numCol="1" spcCol="1270" anchor="ctr" anchorCtr="0"/>
        <a:lstStyle/>
        <a:p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Release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gm:t>
    </dgm:pt>
    <dgm:pt modelId="{E089CBC0-E232-4BC1-AA35-4FD725190B76}" type="parTrans" cxnId="{DEFDAB59-F0E3-4F4B-B3B1-4C4DE7F3E0F7}">
      <dgm:prSet/>
      <dgm:spPr/>
      <dgm:t>
        <a:bodyPr/>
        <a:lstStyle/>
        <a:p>
          <a:endParaRPr lang="en-US"/>
        </a:p>
      </dgm:t>
    </dgm:pt>
    <dgm:pt modelId="{D3AB83E4-760B-422F-BAB0-FCCF0CB7E527}" type="sibTrans" cxnId="{DEFDAB59-F0E3-4F4B-B3B1-4C4DE7F3E0F7}">
      <dgm:prSet/>
      <dgm:spPr/>
      <dgm:t>
        <a:bodyPr/>
        <a:lstStyle/>
        <a:p>
          <a:endParaRPr lang="en-US"/>
        </a:p>
      </dgm:t>
    </dgm:pt>
    <dgm:pt modelId="{BF4544EC-5C98-418B-977F-33B8A0F0CE20}">
      <dgm:prSet custT="1"/>
      <dgm:spPr/>
      <dgm:t>
        <a:bodyPr/>
        <a:lstStyle/>
        <a:p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Maintenance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gm:t>
    </dgm:pt>
    <dgm:pt modelId="{F9DD6080-4676-4431-97D4-63A9B84FEA93}" type="parTrans" cxnId="{6E5A0466-9CBB-4816-8C12-9541355E6D07}">
      <dgm:prSet/>
      <dgm:spPr/>
      <dgm:t>
        <a:bodyPr/>
        <a:lstStyle/>
        <a:p>
          <a:endParaRPr lang="en-US"/>
        </a:p>
      </dgm:t>
    </dgm:pt>
    <dgm:pt modelId="{D2E9F41E-6A72-4680-9B17-83C34909E17F}" type="sibTrans" cxnId="{6E5A0466-9CBB-4816-8C12-9541355E6D07}">
      <dgm:prSet/>
      <dgm:spPr/>
      <dgm:t>
        <a:bodyPr/>
        <a:lstStyle/>
        <a:p>
          <a:endParaRPr lang="en-US"/>
        </a:p>
      </dgm:t>
    </dgm:pt>
    <dgm:pt modelId="{AF9FA924-45A7-4475-8D46-9FCF7627BC21}" type="pres">
      <dgm:prSet presAssocID="{D67CC652-12A7-4BB5-8831-3899F7E7CA08}" presName="rootnode" presStyleCnt="0">
        <dgm:presLayoutVars>
          <dgm:chMax/>
          <dgm:chPref/>
          <dgm:dir/>
          <dgm:animLvl val="lvl"/>
        </dgm:presLayoutVars>
      </dgm:prSet>
      <dgm:spPr/>
    </dgm:pt>
    <dgm:pt modelId="{6D8C519E-947E-44AB-92ED-2CD11F1707DC}" type="pres">
      <dgm:prSet presAssocID="{2A9E7BCF-9DD6-46FC-BA65-91E3F41A9356}" presName="composite" presStyleCnt="0"/>
      <dgm:spPr/>
    </dgm:pt>
    <dgm:pt modelId="{CC2B785C-5F37-4267-9CC8-A1912F13A6BE}" type="pres">
      <dgm:prSet presAssocID="{2A9E7BCF-9DD6-46FC-BA65-91E3F41A9356}" presName="bentUpArrow1" presStyleLbl="alignImgPlace1" presStyleIdx="0" presStyleCnt="5"/>
      <dgm:spPr/>
    </dgm:pt>
    <dgm:pt modelId="{E9F4FD79-75CA-43F0-96E7-78B8225324F2}" type="pres">
      <dgm:prSet presAssocID="{2A9E7BCF-9DD6-46FC-BA65-91E3F41A9356}" presName="ParentText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583D035E-BD84-403E-BA85-A36687B26AC0}" type="pres">
      <dgm:prSet presAssocID="{2A9E7BCF-9DD6-46FC-BA65-91E3F41A9356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DC625AB-4424-48E5-B1FB-567C0A7344F8}" type="pres">
      <dgm:prSet presAssocID="{F60BEF50-31AC-4A28-B41A-E5D1480BB57C}" presName="sibTrans" presStyleCnt="0"/>
      <dgm:spPr/>
    </dgm:pt>
    <dgm:pt modelId="{A6303E27-0AF2-4433-BD11-C152CBCBCB61}" type="pres">
      <dgm:prSet presAssocID="{356C6D75-F260-400E-9595-ABB1FF2ACC06}" presName="composite" presStyleCnt="0"/>
      <dgm:spPr/>
    </dgm:pt>
    <dgm:pt modelId="{A8C1F3A4-1F46-41D0-A6AC-998C3A300AE9}" type="pres">
      <dgm:prSet presAssocID="{356C6D75-F260-400E-9595-ABB1FF2ACC06}" presName="bentUpArrow1" presStyleLbl="alignImgPlace1" presStyleIdx="1" presStyleCnt="5"/>
      <dgm:spPr/>
    </dgm:pt>
    <dgm:pt modelId="{01C6C02B-A6A7-4D63-8F4F-C0F7059EAF01}" type="pres">
      <dgm:prSet presAssocID="{356C6D75-F260-400E-9595-ABB1FF2ACC06}" presName="ParentText" presStyleLbl="node1" presStyleIdx="1" presStyleCnt="6">
        <dgm:presLayoutVars>
          <dgm:chMax val="1"/>
          <dgm:chPref val="1"/>
          <dgm:bulletEnabled val="1"/>
        </dgm:presLayoutVars>
      </dgm:prSet>
      <dgm:spPr>
        <a:xfrm>
          <a:off x="2907876" y="898830"/>
          <a:ext cx="1098935" cy="769219"/>
        </a:xfrm>
        <a:prstGeom prst="roundRect">
          <a:avLst>
            <a:gd name="adj" fmla="val 16670"/>
          </a:avLst>
        </a:prstGeom>
      </dgm:spPr>
    </dgm:pt>
    <dgm:pt modelId="{DFAAC1C0-BA9A-4377-AE1C-455DEE04ECCC}" type="pres">
      <dgm:prSet presAssocID="{356C6D75-F260-400E-9595-ABB1FF2ACC06}" presName="Child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62D8D83A-61DE-4FF2-93FD-3E385D7FBFD7}" type="pres">
      <dgm:prSet presAssocID="{E4DCD988-8CF7-42C5-A2BC-AF46A44F8DC0}" presName="sibTrans" presStyleCnt="0"/>
      <dgm:spPr/>
    </dgm:pt>
    <dgm:pt modelId="{0F883680-167D-43F7-98A1-18BF320BB316}" type="pres">
      <dgm:prSet presAssocID="{57407A42-368B-407D-8681-6B52D5D7CDB8}" presName="composite" presStyleCnt="0"/>
      <dgm:spPr/>
    </dgm:pt>
    <dgm:pt modelId="{919A3051-D7F7-4D20-BDA6-AA74AEBA744F}" type="pres">
      <dgm:prSet presAssocID="{57407A42-368B-407D-8681-6B52D5D7CDB8}" presName="bentUpArrow1" presStyleLbl="alignImgPlace1" presStyleIdx="2" presStyleCnt="5"/>
      <dgm:spPr/>
    </dgm:pt>
    <dgm:pt modelId="{58419A2C-8D47-4EA0-B299-93E6F15E675C}" type="pres">
      <dgm:prSet presAssocID="{57407A42-368B-407D-8681-6B52D5D7CDB8}" presName="ParentText" presStyleLbl="node1" presStyleIdx="2" presStyleCnt="6" custLinFactNeighborX="3447" custLinFactNeighborY="-3199">
        <dgm:presLayoutVars>
          <dgm:chMax val="1"/>
          <dgm:chPref val="1"/>
          <dgm:bulletEnabled val="1"/>
        </dgm:presLayoutVars>
      </dgm:prSet>
      <dgm:spPr>
        <a:xfrm>
          <a:off x="3856891" y="1738310"/>
          <a:ext cx="1098935" cy="769219"/>
        </a:xfrm>
        <a:prstGeom prst="roundRect">
          <a:avLst>
            <a:gd name="adj" fmla="val 16670"/>
          </a:avLst>
        </a:prstGeom>
      </dgm:spPr>
    </dgm:pt>
    <dgm:pt modelId="{4A377F96-1FED-4BB1-98A9-3F45DE6541DF}" type="pres">
      <dgm:prSet presAssocID="{57407A42-368B-407D-8681-6B52D5D7CDB8}" presName="Child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23C850F2-E972-418D-9320-D9520BBEDC59}" type="pres">
      <dgm:prSet presAssocID="{BB786A01-5803-4F0C-9F0B-B7E0FE302A4E}" presName="sibTrans" presStyleCnt="0"/>
      <dgm:spPr/>
    </dgm:pt>
    <dgm:pt modelId="{1F61762B-C545-4AC7-B2EA-9794275CB477}" type="pres">
      <dgm:prSet presAssocID="{B66D66D6-61C2-450A-9283-3914D72091F1}" presName="composite" presStyleCnt="0"/>
      <dgm:spPr/>
    </dgm:pt>
    <dgm:pt modelId="{C3E451CB-D856-4627-8A3E-32255571E0D5}" type="pres">
      <dgm:prSet presAssocID="{B66D66D6-61C2-450A-9283-3914D72091F1}" presName="bentUpArrow1" presStyleLbl="alignImgPlace1" presStyleIdx="3" presStyleCnt="5"/>
      <dgm:spPr/>
    </dgm:pt>
    <dgm:pt modelId="{B551C335-F403-4F72-B8E6-AFA338C7B8D2}" type="pres">
      <dgm:prSet presAssocID="{B66D66D6-61C2-450A-9283-3914D72091F1}" presName="ParentText" presStyleLbl="node1" presStyleIdx="3" presStyleCnt="6">
        <dgm:presLayoutVars>
          <dgm:chMax val="1"/>
          <dgm:chPref val="1"/>
          <dgm:bulletEnabled val="1"/>
        </dgm:presLayoutVars>
      </dgm:prSet>
      <dgm:spPr>
        <a:xfrm>
          <a:off x="4730145" y="2627004"/>
          <a:ext cx="1098935" cy="769219"/>
        </a:xfrm>
        <a:prstGeom prst="roundRect">
          <a:avLst>
            <a:gd name="adj" fmla="val 16670"/>
          </a:avLst>
        </a:prstGeom>
      </dgm:spPr>
    </dgm:pt>
    <dgm:pt modelId="{E0F72F04-B956-4E8B-889C-1606A1F1A1D3}" type="pres">
      <dgm:prSet presAssocID="{B66D66D6-61C2-450A-9283-3914D72091F1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AB47EF85-9550-4298-BADE-11F5B210588C}" type="pres">
      <dgm:prSet presAssocID="{E7D262FA-19DB-4B3A-99E0-4E3E9F119AD4}" presName="sibTrans" presStyleCnt="0"/>
      <dgm:spPr/>
    </dgm:pt>
    <dgm:pt modelId="{061479BC-365E-4AB0-8E35-D0C6A4695861}" type="pres">
      <dgm:prSet presAssocID="{AEBE95A8-8D75-43F1-873A-2C7DB2A1A473}" presName="composite" presStyleCnt="0"/>
      <dgm:spPr/>
    </dgm:pt>
    <dgm:pt modelId="{7897BD01-6363-40B1-815A-B9EAF39E3279}" type="pres">
      <dgm:prSet presAssocID="{AEBE95A8-8D75-43F1-873A-2C7DB2A1A473}" presName="bentUpArrow1" presStyleLbl="alignImgPlace1" presStyleIdx="4" presStyleCnt="5"/>
      <dgm:spPr/>
    </dgm:pt>
    <dgm:pt modelId="{F62A8E25-05A9-4160-B8DF-5CC6933DCB17}" type="pres">
      <dgm:prSet presAssocID="{AEBE95A8-8D75-43F1-873A-2C7DB2A1A473}" presName="ParentText" presStyleLbl="node1" presStyleIdx="4" presStyleCnt="6">
        <dgm:presLayoutVars>
          <dgm:chMax val="1"/>
          <dgm:chPref val="1"/>
          <dgm:bulletEnabled val="1"/>
        </dgm:presLayoutVars>
      </dgm:prSet>
      <dgm:spPr>
        <a:xfrm>
          <a:off x="5641279" y="3491091"/>
          <a:ext cx="1098935" cy="769219"/>
        </a:xfrm>
        <a:prstGeom prst="roundRect">
          <a:avLst>
            <a:gd name="adj" fmla="val 16670"/>
          </a:avLst>
        </a:prstGeom>
      </dgm:spPr>
    </dgm:pt>
    <dgm:pt modelId="{04D0CB2D-F268-4FFD-B1F0-73EE053F01DE}" type="pres">
      <dgm:prSet presAssocID="{AEBE95A8-8D75-43F1-873A-2C7DB2A1A473}" presName="ChildText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3CFD9BC0-9506-4EE9-85B8-E861C855747C}" type="pres">
      <dgm:prSet presAssocID="{D3AB83E4-760B-422F-BAB0-FCCF0CB7E527}" presName="sibTrans" presStyleCnt="0"/>
      <dgm:spPr/>
    </dgm:pt>
    <dgm:pt modelId="{5B002564-BC66-4C93-8E43-F0375E0ACF99}" type="pres">
      <dgm:prSet presAssocID="{BF4544EC-5C98-418B-977F-33B8A0F0CE20}" presName="composite" presStyleCnt="0"/>
      <dgm:spPr/>
    </dgm:pt>
    <dgm:pt modelId="{587BB9FF-F3F7-45FA-8599-E39D0F5B35A4}" type="pres">
      <dgm:prSet presAssocID="{BF4544EC-5C98-418B-977F-33B8A0F0CE20}" presName="ParentText" presStyleLbl="node1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AB940C16-2749-484D-B627-CF2D461194CE}" type="presOf" srcId="{356C6D75-F260-400E-9595-ABB1FF2ACC06}" destId="{01C6C02B-A6A7-4D63-8F4F-C0F7059EAF01}" srcOrd="0" destOrd="0" presId="urn:microsoft.com/office/officeart/2005/8/layout/StepDownProcess"/>
    <dgm:cxn modelId="{FC97F842-F86B-4E6F-A4F9-8D957DB48C0A}" type="presOf" srcId="{BF4544EC-5C98-418B-977F-33B8A0F0CE20}" destId="{587BB9FF-F3F7-45FA-8599-E39D0F5B35A4}" srcOrd="0" destOrd="0" presId="urn:microsoft.com/office/officeart/2005/8/layout/StepDownProcess"/>
    <dgm:cxn modelId="{6E5A0466-9CBB-4816-8C12-9541355E6D07}" srcId="{D67CC652-12A7-4BB5-8831-3899F7E7CA08}" destId="{BF4544EC-5C98-418B-977F-33B8A0F0CE20}" srcOrd="5" destOrd="0" parTransId="{F9DD6080-4676-4431-97D4-63A9B84FEA93}" sibTransId="{D2E9F41E-6A72-4680-9B17-83C34909E17F}"/>
    <dgm:cxn modelId="{90BBC253-A3F5-47B0-BFB3-0C465D08B867}" srcId="{D67CC652-12A7-4BB5-8831-3899F7E7CA08}" destId="{B66D66D6-61C2-450A-9283-3914D72091F1}" srcOrd="3" destOrd="0" parTransId="{63B3176D-E2E5-4751-A53C-62F5049FA6B0}" sibTransId="{E7D262FA-19DB-4B3A-99E0-4E3E9F119AD4}"/>
    <dgm:cxn modelId="{A4918374-5803-4C6A-BBBC-DC84CDF50016}" type="presOf" srcId="{AEBE95A8-8D75-43F1-873A-2C7DB2A1A473}" destId="{F62A8E25-05A9-4160-B8DF-5CC6933DCB17}" srcOrd="0" destOrd="0" presId="urn:microsoft.com/office/officeart/2005/8/layout/StepDownProcess"/>
    <dgm:cxn modelId="{88F58856-F0A4-4FBB-BA2E-4AAC0162E6E4}" type="presOf" srcId="{D67CC652-12A7-4BB5-8831-3899F7E7CA08}" destId="{AF9FA924-45A7-4475-8D46-9FCF7627BC21}" srcOrd="0" destOrd="0" presId="urn:microsoft.com/office/officeart/2005/8/layout/StepDownProcess"/>
    <dgm:cxn modelId="{DEFDAB59-F0E3-4F4B-B3B1-4C4DE7F3E0F7}" srcId="{D67CC652-12A7-4BB5-8831-3899F7E7CA08}" destId="{AEBE95A8-8D75-43F1-873A-2C7DB2A1A473}" srcOrd="4" destOrd="0" parTransId="{E089CBC0-E232-4BC1-AA35-4FD725190B76}" sibTransId="{D3AB83E4-760B-422F-BAB0-FCCF0CB7E527}"/>
    <dgm:cxn modelId="{300D7090-6810-4FD5-A2D3-935EC20361E0}" srcId="{D67CC652-12A7-4BB5-8831-3899F7E7CA08}" destId="{356C6D75-F260-400E-9595-ABB1FF2ACC06}" srcOrd="1" destOrd="0" parTransId="{A068C6BB-126C-4306-86EA-5DA29E575814}" sibTransId="{E4DCD988-8CF7-42C5-A2BC-AF46A44F8DC0}"/>
    <dgm:cxn modelId="{FE0CE0A0-9DFA-400A-B51F-FA87A0D05C5C}" srcId="{D67CC652-12A7-4BB5-8831-3899F7E7CA08}" destId="{2A9E7BCF-9DD6-46FC-BA65-91E3F41A9356}" srcOrd="0" destOrd="0" parTransId="{5C16F513-4B0E-4CD2-9BA2-EAF18D4A0398}" sibTransId="{F60BEF50-31AC-4A28-B41A-E5D1480BB57C}"/>
    <dgm:cxn modelId="{BD16F0B9-EEFB-4865-9DA2-6C2B138C5323}" srcId="{D67CC652-12A7-4BB5-8831-3899F7E7CA08}" destId="{57407A42-368B-407D-8681-6B52D5D7CDB8}" srcOrd="2" destOrd="0" parTransId="{7AD6C1B1-E061-4AAD-AE5C-BF132F5BBA8B}" sibTransId="{BB786A01-5803-4F0C-9F0B-B7E0FE302A4E}"/>
    <dgm:cxn modelId="{810813BA-3FA0-4F83-9050-86B818D7D6D9}" type="presOf" srcId="{57407A42-368B-407D-8681-6B52D5D7CDB8}" destId="{58419A2C-8D47-4EA0-B299-93E6F15E675C}" srcOrd="0" destOrd="0" presId="urn:microsoft.com/office/officeart/2005/8/layout/StepDownProcess"/>
    <dgm:cxn modelId="{F8FCA2C2-42FB-4A31-9656-E29072E606FD}" type="presOf" srcId="{B66D66D6-61C2-450A-9283-3914D72091F1}" destId="{B551C335-F403-4F72-B8E6-AFA338C7B8D2}" srcOrd="0" destOrd="0" presId="urn:microsoft.com/office/officeart/2005/8/layout/StepDownProcess"/>
    <dgm:cxn modelId="{9B05F1ED-B01F-461D-AE8B-54AD702B7705}" type="presOf" srcId="{2A9E7BCF-9DD6-46FC-BA65-91E3F41A9356}" destId="{E9F4FD79-75CA-43F0-96E7-78B8225324F2}" srcOrd="0" destOrd="0" presId="urn:microsoft.com/office/officeart/2005/8/layout/StepDownProcess"/>
    <dgm:cxn modelId="{7017CF5B-8C21-4066-910B-169B9A9C478B}" type="presParOf" srcId="{AF9FA924-45A7-4475-8D46-9FCF7627BC21}" destId="{6D8C519E-947E-44AB-92ED-2CD11F1707DC}" srcOrd="0" destOrd="0" presId="urn:microsoft.com/office/officeart/2005/8/layout/StepDownProcess"/>
    <dgm:cxn modelId="{9AE1E09C-6DEC-4175-8C7B-A22FCA31CDA7}" type="presParOf" srcId="{6D8C519E-947E-44AB-92ED-2CD11F1707DC}" destId="{CC2B785C-5F37-4267-9CC8-A1912F13A6BE}" srcOrd="0" destOrd="0" presId="urn:microsoft.com/office/officeart/2005/8/layout/StepDownProcess"/>
    <dgm:cxn modelId="{3FFCA132-EC28-4203-962E-303F4F23B5E9}" type="presParOf" srcId="{6D8C519E-947E-44AB-92ED-2CD11F1707DC}" destId="{E9F4FD79-75CA-43F0-96E7-78B8225324F2}" srcOrd="1" destOrd="0" presId="urn:microsoft.com/office/officeart/2005/8/layout/StepDownProcess"/>
    <dgm:cxn modelId="{63704DAA-16D8-4896-AFBB-1B64EAB67366}" type="presParOf" srcId="{6D8C519E-947E-44AB-92ED-2CD11F1707DC}" destId="{583D035E-BD84-403E-BA85-A36687B26AC0}" srcOrd="2" destOrd="0" presId="urn:microsoft.com/office/officeart/2005/8/layout/StepDownProcess"/>
    <dgm:cxn modelId="{840637DB-D7D7-43F0-AA5F-22427839F376}" type="presParOf" srcId="{AF9FA924-45A7-4475-8D46-9FCF7627BC21}" destId="{4DC625AB-4424-48E5-B1FB-567C0A7344F8}" srcOrd="1" destOrd="0" presId="urn:microsoft.com/office/officeart/2005/8/layout/StepDownProcess"/>
    <dgm:cxn modelId="{5174D360-91A6-4202-A7A7-C4D2AAC5350F}" type="presParOf" srcId="{AF9FA924-45A7-4475-8D46-9FCF7627BC21}" destId="{A6303E27-0AF2-4433-BD11-C152CBCBCB61}" srcOrd="2" destOrd="0" presId="urn:microsoft.com/office/officeart/2005/8/layout/StepDownProcess"/>
    <dgm:cxn modelId="{1405C20A-D3D7-4F47-B1B6-2C173C57B651}" type="presParOf" srcId="{A6303E27-0AF2-4433-BD11-C152CBCBCB61}" destId="{A8C1F3A4-1F46-41D0-A6AC-998C3A300AE9}" srcOrd="0" destOrd="0" presId="urn:microsoft.com/office/officeart/2005/8/layout/StepDownProcess"/>
    <dgm:cxn modelId="{15D7653D-62E1-4CDD-9C39-DC903DF1C2A4}" type="presParOf" srcId="{A6303E27-0AF2-4433-BD11-C152CBCBCB61}" destId="{01C6C02B-A6A7-4D63-8F4F-C0F7059EAF01}" srcOrd="1" destOrd="0" presId="urn:microsoft.com/office/officeart/2005/8/layout/StepDownProcess"/>
    <dgm:cxn modelId="{B3405663-776B-4EBE-A30D-95BD11B762A7}" type="presParOf" srcId="{A6303E27-0AF2-4433-BD11-C152CBCBCB61}" destId="{DFAAC1C0-BA9A-4377-AE1C-455DEE04ECCC}" srcOrd="2" destOrd="0" presId="urn:microsoft.com/office/officeart/2005/8/layout/StepDownProcess"/>
    <dgm:cxn modelId="{BE23C01D-F136-4EA1-8EEF-2510CD5093D9}" type="presParOf" srcId="{AF9FA924-45A7-4475-8D46-9FCF7627BC21}" destId="{62D8D83A-61DE-4FF2-93FD-3E385D7FBFD7}" srcOrd="3" destOrd="0" presId="urn:microsoft.com/office/officeart/2005/8/layout/StepDownProcess"/>
    <dgm:cxn modelId="{2CA7CF4B-B12E-4C37-8960-D81CA12A23AF}" type="presParOf" srcId="{AF9FA924-45A7-4475-8D46-9FCF7627BC21}" destId="{0F883680-167D-43F7-98A1-18BF320BB316}" srcOrd="4" destOrd="0" presId="urn:microsoft.com/office/officeart/2005/8/layout/StepDownProcess"/>
    <dgm:cxn modelId="{8257689B-5B35-4FA5-A3D4-0E47B910ABD5}" type="presParOf" srcId="{0F883680-167D-43F7-98A1-18BF320BB316}" destId="{919A3051-D7F7-4D20-BDA6-AA74AEBA744F}" srcOrd="0" destOrd="0" presId="urn:microsoft.com/office/officeart/2005/8/layout/StepDownProcess"/>
    <dgm:cxn modelId="{39CB842E-2808-4A56-8AB5-B9AB84300A42}" type="presParOf" srcId="{0F883680-167D-43F7-98A1-18BF320BB316}" destId="{58419A2C-8D47-4EA0-B299-93E6F15E675C}" srcOrd="1" destOrd="0" presId="urn:microsoft.com/office/officeart/2005/8/layout/StepDownProcess"/>
    <dgm:cxn modelId="{B1511FAA-CCAB-41A6-8C69-DE60D1B4547D}" type="presParOf" srcId="{0F883680-167D-43F7-98A1-18BF320BB316}" destId="{4A377F96-1FED-4BB1-98A9-3F45DE6541DF}" srcOrd="2" destOrd="0" presId="urn:microsoft.com/office/officeart/2005/8/layout/StepDownProcess"/>
    <dgm:cxn modelId="{A8A07B81-8AC9-4C9F-8BD3-31D06F1DAA09}" type="presParOf" srcId="{AF9FA924-45A7-4475-8D46-9FCF7627BC21}" destId="{23C850F2-E972-418D-9320-D9520BBEDC59}" srcOrd="5" destOrd="0" presId="urn:microsoft.com/office/officeart/2005/8/layout/StepDownProcess"/>
    <dgm:cxn modelId="{F767A994-AD1D-474C-B25B-2021DB5C72DA}" type="presParOf" srcId="{AF9FA924-45A7-4475-8D46-9FCF7627BC21}" destId="{1F61762B-C545-4AC7-B2EA-9794275CB477}" srcOrd="6" destOrd="0" presId="urn:microsoft.com/office/officeart/2005/8/layout/StepDownProcess"/>
    <dgm:cxn modelId="{59B39F98-B39E-4ADA-8C1A-71A5152A5F7C}" type="presParOf" srcId="{1F61762B-C545-4AC7-B2EA-9794275CB477}" destId="{C3E451CB-D856-4627-8A3E-32255571E0D5}" srcOrd="0" destOrd="0" presId="urn:microsoft.com/office/officeart/2005/8/layout/StepDownProcess"/>
    <dgm:cxn modelId="{CA0604A9-BAC0-471D-A7B0-F91CF92FE4F8}" type="presParOf" srcId="{1F61762B-C545-4AC7-B2EA-9794275CB477}" destId="{B551C335-F403-4F72-B8E6-AFA338C7B8D2}" srcOrd="1" destOrd="0" presId="urn:microsoft.com/office/officeart/2005/8/layout/StepDownProcess"/>
    <dgm:cxn modelId="{7E3BBA8F-CAF2-449C-A479-9D9615BFC3E3}" type="presParOf" srcId="{1F61762B-C545-4AC7-B2EA-9794275CB477}" destId="{E0F72F04-B956-4E8B-889C-1606A1F1A1D3}" srcOrd="2" destOrd="0" presId="urn:microsoft.com/office/officeart/2005/8/layout/StepDownProcess"/>
    <dgm:cxn modelId="{8DEB0BDA-0B9B-4247-BBED-2055D9F1231E}" type="presParOf" srcId="{AF9FA924-45A7-4475-8D46-9FCF7627BC21}" destId="{AB47EF85-9550-4298-BADE-11F5B210588C}" srcOrd="7" destOrd="0" presId="urn:microsoft.com/office/officeart/2005/8/layout/StepDownProcess"/>
    <dgm:cxn modelId="{3F395EB9-4531-4A1F-9497-529669FD0EBF}" type="presParOf" srcId="{AF9FA924-45A7-4475-8D46-9FCF7627BC21}" destId="{061479BC-365E-4AB0-8E35-D0C6A4695861}" srcOrd="8" destOrd="0" presId="urn:microsoft.com/office/officeart/2005/8/layout/StepDownProcess"/>
    <dgm:cxn modelId="{660E8C1C-D97F-4B66-A2C8-19B6C314303F}" type="presParOf" srcId="{061479BC-365E-4AB0-8E35-D0C6A4695861}" destId="{7897BD01-6363-40B1-815A-B9EAF39E3279}" srcOrd="0" destOrd="0" presId="urn:microsoft.com/office/officeart/2005/8/layout/StepDownProcess"/>
    <dgm:cxn modelId="{23BCE9FD-7961-4AB3-B3F7-C8BB4B2E2406}" type="presParOf" srcId="{061479BC-365E-4AB0-8E35-D0C6A4695861}" destId="{F62A8E25-05A9-4160-B8DF-5CC6933DCB17}" srcOrd="1" destOrd="0" presId="urn:microsoft.com/office/officeart/2005/8/layout/StepDownProcess"/>
    <dgm:cxn modelId="{99109D23-4D54-470A-9E30-63BDA16C56DA}" type="presParOf" srcId="{061479BC-365E-4AB0-8E35-D0C6A4695861}" destId="{04D0CB2D-F268-4FFD-B1F0-73EE053F01DE}" srcOrd="2" destOrd="0" presId="urn:microsoft.com/office/officeart/2005/8/layout/StepDownProcess"/>
    <dgm:cxn modelId="{94EADE5E-5212-46FF-A577-8CF8EAFEE5EE}" type="presParOf" srcId="{AF9FA924-45A7-4475-8D46-9FCF7627BC21}" destId="{3CFD9BC0-9506-4EE9-85B8-E861C855747C}" srcOrd="9" destOrd="0" presId="urn:microsoft.com/office/officeart/2005/8/layout/StepDownProcess"/>
    <dgm:cxn modelId="{087E4F9B-3267-4298-AE1A-5B0ED1AA259F}" type="presParOf" srcId="{AF9FA924-45A7-4475-8D46-9FCF7627BC21}" destId="{5B002564-BC66-4C93-8E43-F0375E0ACF99}" srcOrd="10" destOrd="0" presId="urn:microsoft.com/office/officeart/2005/8/layout/StepDownProcess"/>
    <dgm:cxn modelId="{AD16BE58-210C-4A27-B397-E391DBFE85C7}" type="presParOf" srcId="{5B002564-BC66-4C93-8E43-F0375E0ACF99}" destId="{587BB9FF-F3F7-45FA-8599-E39D0F5B35A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5B33DD-C27B-453A-854F-FC2DCE2CD9F9}" type="doc">
      <dgm:prSet loTypeId="urn:microsoft.com/office/officeart/2005/8/layout/default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3EB51D7-778F-4D6A-A6E0-2AB294E66EBC}">
      <dgm:prSet phldrT="[Text]"/>
      <dgm:spPr/>
      <dgm:t>
        <a:bodyPr/>
        <a:lstStyle/>
        <a:p>
          <a:r>
            <a:rPr lang="en-US" dirty="0"/>
            <a:t>Kent Beck</a:t>
          </a:r>
        </a:p>
      </dgm:t>
    </dgm:pt>
    <dgm:pt modelId="{B7D8C5E1-2857-4CBA-ACC2-33FCAD0B720D}" type="parTrans" cxnId="{3CA39175-FDDD-4B35-A263-31D453AC70AE}">
      <dgm:prSet/>
      <dgm:spPr/>
      <dgm:t>
        <a:bodyPr/>
        <a:lstStyle/>
        <a:p>
          <a:endParaRPr lang="en-US"/>
        </a:p>
      </dgm:t>
    </dgm:pt>
    <dgm:pt modelId="{E19C3817-60F2-47EC-97C2-AC217FAE43CE}" type="sibTrans" cxnId="{3CA39175-FDDD-4B35-A263-31D453AC70AE}">
      <dgm:prSet/>
      <dgm:spPr/>
      <dgm:t>
        <a:bodyPr/>
        <a:lstStyle/>
        <a:p>
          <a:endParaRPr lang="en-US"/>
        </a:p>
      </dgm:t>
    </dgm:pt>
    <dgm:pt modelId="{C1AC1066-5996-4906-B000-03C452715F83}">
      <dgm:prSet phldrT="[Text]"/>
      <dgm:spPr/>
      <dgm:t>
        <a:bodyPr/>
        <a:lstStyle/>
        <a:p>
          <a:r>
            <a:rPr lang="en-US" dirty="0"/>
            <a:t>Mike </a:t>
          </a:r>
          <a:r>
            <a:rPr lang="en-US" dirty="0" err="1"/>
            <a:t>Beedle</a:t>
          </a:r>
          <a:endParaRPr lang="en-US" dirty="0"/>
        </a:p>
      </dgm:t>
    </dgm:pt>
    <dgm:pt modelId="{F0900EB9-1AB8-45CF-8BEC-23462702FFFB}" type="parTrans" cxnId="{CF817B3A-A84F-4262-B6C0-202EAB690049}">
      <dgm:prSet/>
      <dgm:spPr/>
      <dgm:t>
        <a:bodyPr/>
        <a:lstStyle/>
        <a:p>
          <a:endParaRPr lang="en-US"/>
        </a:p>
      </dgm:t>
    </dgm:pt>
    <dgm:pt modelId="{D961082B-2AC1-4FBE-A2E5-38C3A22005CD}" type="sibTrans" cxnId="{CF817B3A-A84F-4262-B6C0-202EAB690049}">
      <dgm:prSet/>
      <dgm:spPr/>
      <dgm:t>
        <a:bodyPr/>
        <a:lstStyle/>
        <a:p>
          <a:endParaRPr lang="en-US"/>
        </a:p>
      </dgm:t>
    </dgm:pt>
    <dgm:pt modelId="{24DCABDB-04A3-42C5-8988-E7950B955598}">
      <dgm:prSet phldrT="[Text]"/>
      <dgm:spPr/>
      <dgm:t>
        <a:bodyPr/>
        <a:lstStyle/>
        <a:p>
          <a:r>
            <a:rPr lang="en-US" dirty="0"/>
            <a:t>Ken </a:t>
          </a:r>
          <a:r>
            <a:rPr lang="en-US" dirty="0" err="1"/>
            <a:t>Schwaber</a:t>
          </a:r>
          <a:endParaRPr lang="en-US" dirty="0"/>
        </a:p>
      </dgm:t>
    </dgm:pt>
    <dgm:pt modelId="{FEDB06F6-0C48-4349-88EC-446818135605}" type="parTrans" cxnId="{E7286A1C-9F8B-46B7-8381-C30EDBF3CEB1}">
      <dgm:prSet/>
      <dgm:spPr/>
      <dgm:t>
        <a:bodyPr/>
        <a:lstStyle/>
        <a:p>
          <a:endParaRPr lang="en-US"/>
        </a:p>
      </dgm:t>
    </dgm:pt>
    <dgm:pt modelId="{7F3B486A-A638-402E-909D-CFBA400245EE}" type="sibTrans" cxnId="{E7286A1C-9F8B-46B7-8381-C30EDBF3CEB1}">
      <dgm:prSet/>
      <dgm:spPr/>
      <dgm:t>
        <a:bodyPr/>
        <a:lstStyle/>
        <a:p>
          <a:endParaRPr lang="en-US"/>
        </a:p>
      </dgm:t>
    </dgm:pt>
    <dgm:pt modelId="{30DC8D89-72B5-4B64-B53E-B9E48BBF019B}">
      <dgm:prSet phldrT="[Text]"/>
      <dgm:spPr/>
      <dgm:t>
        <a:bodyPr/>
        <a:lstStyle/>
        <a:p>
          <a:r>
            <a:rPr lang="en-US" dirty="0"/>
            <a:t>Jeff Sutherland</a:t>
          </a:r>
        </a:p>
      </dgm:t>
    </dgm:pt>
    <dgm:pt modelId="{72973627-322C-4F0C-B2ED-A0ABA6460461}" type="parTrans" cxnId="{49090FB6-846F-47A4-B4F3-E2025FE9D9DD}">
      <dgm:prSet/>
      <dgm:spPr/>
      <dgm:t>
        <a:bodyPr/>
        <a:lstStyle/>
        <a:p>
          <a:endParaRPr lang="en-US"/>
        </a:p>
      </dgm:t>
    </dgm:pt>
    <dgm:pt modelId="{46929FB1-0A45-4605-88C6-3368A3319926}" type="sibTrans" cxnId="{49090FB6-846F-47A4-B4F3-E2025FE9D9DD}">
      <dgm:prSet/>
      <dgm:spPr/>
      <dgm:t>
        <a:bodyPr/>
        <a:lstStyle/>
        <a:p>
          <a:endParaRPr lang="en-US"/>
        </a:p>
      </dgm:t>
    </dgm:pt>
    <dgm:pt modelId="{B609122A-1A91-41DD-BC82-DEC1850A9D06}">
      <dgm:prSet phldrT="[Text]"/>
      <dgm:spPr/>
      <dgm:t>
        <a:bodyPr/>
        <a:lstStyle/>
        <a:p>
          <a:r>
            <a:rPr lang="en-US" dirty="0"/>
            <a:t>Dave Thomas</a:t>
          </a:r>
        </a:p>
      </dgm:t>
    </dgm:pt>
    <dgm:pt modelId="{2E315F50-A92D-43F6-998D-06D5901A2B16}" type="parTrans" cxnId="{0F2DBEEE-6893-4CFC-B8EB-560B9E3DCA48}">
      <dgm:prSet/>
      <dgm:spPr/>
      <dgm:t>
        <a:bodyPr/>
        <a:lstStyle/>
        <a:p>
          <a:endParaRPr lang="en-US"/>
        </a:p>
      </dgm:t>
    </dgm:pt>
    <dgm:pt modelId="{F0210F6F-FC35-4218-AE6D-A3D53B08AC84}" type="sibTrans" cxnId="{0F2DBEEE-6893-4CFC-B8EB-560B9E3DCA48}">
      <dgm:prSet/>
      <dgm:spPr/>
      <dgm:t>
        <a:bodyPr/>
        <a:lstStyle/>
        <a:p>
          <a:endParaRPr lang="en-US"/>
        </a:p>
      </dgm:t>
    </dgm:pt>
    <dgm:pt modelId="{F3D1FD5F-35C7-4AF6-9C7F-19E6031F419B}">
      <dgm:prSet phldrT="[Text]"/>
      <dgm:spPr/>
      <dgm:t>
        <a:bodyPr/>
        <a:lstStyle/>
        <a:p>
          <a:r>
            <a:rPr lang="en-US" dirty="0" err="1"/>
            <a:t>Arie</a:t>
          </a:r>
          <a:r>
            <a:rPr lang="en-US" dirty="0"/>
            <a:t> van </a:t>
          </a:r>
          <a:r>
            <a:rPr lang="en-US" dirty="0" err="1"/>
            <a:t>Bennekum</a:t>
          </a:r>
          <a:endParaRPr lang="en-US" dirty="0"/>
        </a:p>
      </dgm:t>
    </dgm:pt>
    <dgm:pt modelId="{A142F0FC-2887-492F-BEFD-80833A9DDFFF}" type="parTrans" cxnId="{C09DB355-879B-4C5B-9791-AB7957A9BEEA}">
      <dgm:prSet/>
      <dgm:spPr/>
      <dgm:t>
        <a:bodyPr/>
        <a:lstStyle/>
        <a:p>
          <a:endParaRPr lang="en-US"/>
        </a:p>
      </dgm:t>
    </dgm:pt>
    <dgm:pt modelId="{25888223-E558-474D-9B6B-A0A2D8FB98FC}" type="sibTrans" cxnId="{C09DB355-879B-4C5B-9791-AB7957A9BEEA}">
      <dgm:prSet/>
      <dgm:spPr/>
      <dgm:t>
        <a:bodyPr/>
        <a:lstStyle/>
        <a:p>
          <a:endParaRPr lang="en-US"/>
        </a:p>
      </dgm:t>
    </dgm:pt>
    <dgm:pt modelId="{D9D2EDFC-38DD-4970-8C5C-7DE990A82A7B}">
      <dgm:prSet phldrT="[Text]"/>
      <dgm:spPr/>
      <dgm:t>
        <a:bodyPr/>
        <a:lstStyle/>
        <a:p>
          <a:r>
            <a:rPr lang="en-US" dirty="0"/>
            <a:t>Alistair Cockburn</a:t>
          </a:r>
        </a:p>
      </dgm:t>
    </dgm:pt>
    <dgm:pt modelId="{A7C40F09-5C7B-47EA-9826-429C7DBB7110}" type="parTrans" cxnId="{DE6C9399-3778-4C8A-B1C6-1DB8D1596222}">
      <dgm:prSet/>
      <dgm:spPr/>
      <dgm:t>
        <a:bodyPr/>
        <a:lstStyle/>
        <a:p>
          <a:endParaRPr lang="en-US"/>
        </a:p>
      </dgm:t>
    </dgm:pt>
    <dgm:pt modelId="{6157562B-79C9-43D6-A3C5-A1C6616A4439}" type="sibTrans" cxnId="{DE6C9399-3778-4C8A-B1C6-1DB8D1596222}">
      <dgm:prSet/>
      <dgm:spPr/>
      <dgm:t>
        <a:bodyPr/>
        <a:lstStyle/>
        <a:p>
          <a:endParaRPr lang="en-US"/>
        </a:p>
      </dgm:t>
    </dgm:pt>
    <dgm:pt modelId="{5A163571-20B5-4652-8CC0-68BB61B5B1A4}">
      <dgm:prSet phldrT="[Text]"/>
      <dgm:spPr/>
      <dgm:t>
        <a:bodyPr/>
        <a:lstStyle/>
        <a:p>
          <a:r>
            <a:rPr lang="en-US" dirty="0"/>
            <a:t>Ward Cunningham</a:t>
          </a:r>
        </a:p>
      </dgm:t>
    </dgm:pt>
    <dgm:pt modelId="{A0E19570-10B3-40D0-B48C-4F1CE918D1FA}" type="parTrans" cxnId="{077E8618-158D-4866-8B35-5D42EC2EE145}">
      <dgm:prSet/>
      <dgm:spPr/>
      <dgm:t>
        <a:bodyPr/>
        <a:lstStyle/>
        <a:p>
          <a:endParaRPr lang="en-US"/>
        </a:p>
      </dgm:t>
    </dgm:pt>
    <dgm:pt modelId="{548ED093-7CDB-4924-AE92-7B68182FDB84}" type="sibTrans" cxnId="{077E8618-158D-4866-8B35-5D42EC2EE145}">
      <dgm:prSet/>
      <dgm:spPr/>
      <dgm:t>
        <a:bodyPr/>
        <a:lstStyle/>
        <a:p>
          <a:endParaRPr lang="en-US"/>
        </a:p>
      </dgm:t>
    </dgm:pt>
    <dgm:pt modelId="{12D54879-BDE4-4762-8F3F-C1111582A41D}">
      <dgm:prSet phldrT="[Text]"/>
      <dgm:spPr/>
      <dgm:t>
        <a:bodyPr/>
        <a:lstStyle/>
        <a:p>
          <a:r>
            <a:rPr lang="en-US" dirty="0"/>
            <a:t>Martin Fowler</a:t>
          </a:r>
        </a:p>
      </dgm:t>
    </dgm:pt>
    <dgm:pt modelId="{424F6D40-B3A4-4B3E-ADD6-4E5A7325A70D}" type="parTrans" cxnId="{C7E8B0EC-A17A-46EA-ABC8-5C83612F9B07}">
      <dgm:prSet/>
      <dgm:spPr/>
      <dgm:t>
        <a:bodyPr/>
        <a:lstStyle/>
        <a:p>
          <a:endParaRPr lang="en-US"/>
        </a:p>
      </dgm:t>
    </dgm:pt>
    <dgm:pt modelId="{4D7B2D54-3A23-4F29-8159-2C51343E44E0}" type="sibTrans" cxnId="{C7E8B0EC-A17A-46EA-ABC8-5C83612F9B07}">
      <dgm:prSet/>
      <dgm:spPr/>
      <dgm:t>
        <a:bodyPr/>
        <a:lstStyle/>
        <a:p>
          <a:endParaRPr lang="en-US"/>
        </a:p>
      </dgm:t>
    </dgm:pt>
    <dgm:pt modelId="{0BA3D235-CF43-481B-9E69-77B288F0D334}">
      <dgm:prSet phldrT="[Text]"/>
      <dgm:spPr/>
      <dgm:t>
        <a:bodyPr/>
        <a:lstStyle/>
        <a:p>
          <a:r>
            <a:rPr lang="en-US" dirty="0"/>
            <a:t>James </a:t>
          </a:r>
          <a:r>
            <a:rPr lang="en-US" dirty="0" err="1"/>
            <a:t>Grenning</a:t>
          </a:r>
          <a:endParaRPr lang="en-US" dirty="0"/>
        </a:p>
      </dgm:t>
    </dgm:pt>
    <dgm:pt modelId="{D3521234-33F7-462F-9784-566C94718F48}" type="parTrans" cxnId="{95BC924F-989A-40BF-843F-F38D9B1F7759}">
      <dgm:prSet/>
      <dgm:spPr/>
      <dgm:t>
        <a:bodyPr/>
        <a:lstStyle/>
        <a:p>
          <a:endParaRPr lang="en-US"/>
        </a:p>
      </dgm:t>
    </dgm:pt>
    <dgm:pt modelId="{1BB5DA6C-D632-4721-BED9-5695653F981F}" type="sibTrans" cxnId="{95BC924F-989A-40BF-843F-F38D9B1F7759}">
      <dgm:prSet/>
      <dgm:spPr/>
      <dgm:t>
        <a:bodyPr/>
        <a:lstStyle/>
        <a:p>
          <a:endParaRPr lang="en-US"/>
        </a:p>
      </dgm:t>
    </dgm:pt>
    <dgm:pt modelId="{CB9DE105-315A-4F1E-AFA6-A73ED409A7BA}">
      <dgm:prSet phldrT="[Text]"/>
      <dgm:spPr/>
      <dgm:t>
        <a:bodyPr/>
        <a:lstStyle/>
        <a:p>
          <a:r>
            <a:rPr lang="en-US" dirty="0"/>
            <a:t>Jim Highsmith</a:t>
          </a:r>
        </a:p>
      </dgm:t>
    </dgm:pt>
    <dgm:pt modelId="{574BD9FF-70B8-4988-A10D-5BED8527516A}" type="parTrans" cxnId="{72B180BE-0C81-4C0D-B40C-CDC4740CCE8A}">
      <dgm:prSet/>
      <dgm:spPr/>
      <dgm:t>
        <a:bodyPr/>
        <a:lstStyle/>
        <a:p>
          <a:endParaRPr lang="en-US"/>
        </a:p>
      </dgm:t>
    </dgm:pt>
    <dgm:pt modelId="{EB284D59-7855-433B-8EE3-2BEBF9FF6C4D}" type="sibTrans" cxnId="{72B180BE-0C81-4C0D-B40C-CDC4740CCE8A}">
      <dgm:prSet/>
      <dgm:spPr/>
      <dgm:t>
        <a:bodyPr/>
        <a:lstStyle/>
        <a:p>
          <a:endParaRPr lang="en-US"/>
        </a:p>
      </dgm:t>
    </dgm:pt>
    <dgm:pt modelId="{A07CC9FD-C7AD-4D2E-B5F3-C0CF6F6C9CD2}">
      <dgm:prSet phldrT="[Text]"/>
      <dgm:spPr/>
      <dgm:t>
        <a:bodyPr/>
        <a:lstStyle/>
        <a:p>
          <a:r>
            <a:rPr lang="en-US" dirty="0"/>
            <a:t>Andrew Hunt</a:t>
          </a:r>
        </a:p>
      </dgm:t>
    </dgm:pt>
    <dgm:pt modelId="{549FA587-DEB7-44B3-BB55-7E312141CC2A}" type="parTrans" cxnId="{EA6682BE-E490-4AF5-8865-5C5BB408A1C2}">
      <dgm:prSet/>
      <dgm:spPr/>
      <dgm:t>
        <a:bodyPr/>
        <a:lstStyle/>
        <a:p>
          <a:endParaRPr lang="en-US"/>
        </a:p>
      </dgm:t>
    </dgm:pt>
    <dgm:pt modelId="{7772B91C-D1A1-4F83-BA76-55F08F056032}" type="sibTrans" cxnId="{EA6682BE-E490-4AF5-8865-5C5BB408A1C2}">
      <dgm:prSet/>
      <dgm:spPr/>
      <dgm:t>
        <a:bodyPr/>
        <a:lstStyle/>
        <a:p>
          <a:endParaRPr lang="en-US"/>
        </a:p>
      </dgm:t>
    </dgm:pt>
    <dgm:pt modelId="{77992329-9A95-4E33-9655-6ED77EC7FA1E}">
      <dgm:prSet phldrT="[Text]"/>
      <dgm:spPr/>
      <dgm:t>
        <a:bodyPr/>
        <a:lstStyle/>
        <a:p>
          <a:r>
            <a:rPr lang="en-US" dirty="0"/>
            <a:t>Ron Jeffries</a:t>
          </a:r>
        </a:p>
      </dgm:t>
    </dgm:pt>
    <dgm:pt modelId="{3C8DEB0E-EAA1-45A7-91A3-34D4047466B8}" type="parTrans" cxnId="{1BA4DC02-1706-430B-AE10-15098EEA620B}">
      <dgm:prSet/>
      <dgm:spPr/>
      <dgm:t>
        <a:bodyPr/>
        <a:lstStyle/>
        <a:p>
          <a:endParaRPr lang="en-US"/>
        </a:p>
      </dgm:t>
    </dgm:pt>
    <dgm:pt modelId="{0BEC2AF1-C1E1-4067-A1DB-7E76B8DD1C66}" type="sibTrans" cxnId="{1BA4DC02-1706-430B-AE10-15098EEA620B}">
      <dgm:prSet/>
      <dgm:spPr/>
      <dgm:t>
        <a:bodyPr/>
        <a:lstStyle/>
        <a:p>
          <a:endParaRPr lang="en-US"/>
        </a:p>
      </dgm:t>
    </dgm:pt>
    <dgm:pt modelId="{BA2F027D-684C-411B-83FB-90FA2CAE7C34}">
      <dgm:prSet phldrT="[Text]"/>
      <dgm:spPr/>
      <dgm:t>
        <a:bodyPr/>
        <a:lstStyle/>
        <a:p>
          <a:r>
            <a:rPr lang="en-US" dirty="0"/>
            <a:t>Jon Kern</a:t>
          </a:r>
        </a:p>
      </dgm:t>
    </dgm:pt>
    <dgm:pt modelId="{1E076EED-11A8-4424-81CB-37E59E7A4333}" type="parTrans" cxnId="{297E50B1-E86E-474E-ABD2-78A2707C0214}">
      <dgm:prSet/>
      <dgm:spPr/>
      <dgm:t>
        <a:bodyPr/>
        <a:lstStyle/>
        <a:p>
          <a:endParaRPr lang="en-US"/>
        </a:p>
      </dgm:t>
    </dgm:pt>
    <dgm:pt modelId="{C341FAD8-24F4-484E-8978-E93053B810C3}" type="sibTrans" cxnId="{297E50B1-E86E-474E-ABD2-78A2707C0214}">
      <dgm:prSet/>
      <dgm:spPr/>
      <dgm:t>
        <a:bodyPr/>
        <a:lstStyle/>
        <a:p>
          <a:endParaRPr lang="en-US"/>
        </a:p>
      </dgm:t>
    </dgm:pt>
    <dgm:pt modelId="{0934789B-7F11-4200-A41F-B2FB26D593D7}">
      <dgm:prSet phldrT="[Text]"/>
      <dgm:spPr/>
      <dgm:t>
        <a:bodyPr/>
        <a:lstStyle/>
        <a:p>
          <a:r>
            <a:rPr lang="en-US" dirty="0"/>
            <a:t>Brian </a:t>
          </a:r>
          <a:r>
            <a:rPr lang="en-US" dirty="0" err="1"/>
            <a:t>Marick</a:t>
          </a:r>
          <a:endParaRPr lang="en-US" dirty="0"/>
        </a:p>
      </dgm:t>
    </dgm:pt>
    <dgm:pt modelId="{3CA75B9E-3315-4770-90FE-ECD46648C5DB}" type="parTrans" cxnId="{9137FAC3-F304-434E-979A-8A0ED7C7DE74}">
      <dgm:prSet/>
      <dgm:spPr/>
      <dgm:t>
        <a:bodyPr/>
        <a:lstStyle/>
        <a:p>
          <a:endParaRPr lang="en-US"/>
        </a:p>
      </dgm:t>
    </dgm:pt>
    <dgm:pt modelId="{24E83CD8-D735-439E-AF97-6DA5404AE262}" type="sibTrans" cxnId="{9137FAC3-F304-434E-979A-8A0ED7C7DE74}">
      <dgm:prSet/>
      <dgm:spPr/>
      <dgm:t>
        <a:bodyPr/>
        <a:lstStyle/>
        <a:p>
          <a:endParaRPr lang="en-US"/>
        </a:p>
      </dgm:t>
    </dgm:pt>
    <dgm:pt modelId="{5B7E684D-5C2F-476D-980D-0DA05D83AFB5}">
      <dgm:prSet phldrT="[Text]"/>
      <dgm:spPr/>
      <dgm:t>
        <a:bodyPr/>
        <a:lstStyle/>
        <a:p>
          <a:r>
            <a:rPr lang="en-US" dirty="0"/>
            <a:t>Robert C. Martin</a:t>
          </a:r>
        </a:p>
      </dgm:t>
    </dgm:pt>
    <dgm:pt modelId="{485AB700-598F-4567-B78B-191C768454CC}" type="parTrans" cxnId="{90D3289D-1E12-4CC7-BB35-DD36790DD763}">
      <dgm:prSet/>
      <dgm:spPr/>
      <dgm:t>
        <a:bodyPr/>
        <a:lstStyle/>
        <a:p>
          <a:endParaRPr lang="en-US"/>
        </a:p>
      </dgm:t>
    </dgm:pt>
    <dgm:pt modelId="{E3FC4FEE-0877-4E8C-9B16-5E0E2A463EA0}" type="sibTrans" cxnId="{90D3289D-1E12-4CC7-BB35-DD36790DD763}">
      <dgm:prSet/>
      <dgm:spPr/>
      <dgm:t>
        <a:bodyPr/>
        <a:lstStyle/>
        <a:p>
          <a:endParaRPr lang="en-US"/>
        </a:p>
      </dgm:t>
    </dgm:pt>
    <dgm:pt modelId="{9E69648F-10B9-4CC5-8A81-07338898B1F1}">
      <dgm:prSet phldrT="[Text]"/>
      <dgm:spPr/>
      <dgm:t>
        <a:bodyPr/>
        <a:lstStyle/>
        <a:p>
          <a:r>
            <a:rPr lang="en-US" dirty="0"/>
            <a:t>Steve Mellor</a:t>
          </a:r>
        </a:p>
      </dgm:t>
    </dgm:pt>
    <dgm:pt modelId="{25505F2E-5F3A-49C1-9B99-84A603958783}" type="parTrans" cxnId="{5C6B4197-F88A-4637-891E-4BB2B5F47CBC}">
      <dgm:prSet/>
      <dgm:spPr/>
      <dgm:t>
        <a:bodyPr/>
        <a:lstStyle/>
        <a:p>
          <a:endParaRPr lang="en-US"/>
        </a:p>
      </dgm:t>
    </dgm:pt>
    <dgm:pt modelId="{29C34C66-EF56-4142-AEAF-8EFEDA771784}" type="sibTrans" cxnId="{5C6B4197-F88A-4637-891E-4BB2B5F47CBC}">
      <dgm:prSet/>
      <dgm:spPr/>
      <dgm:t>
        <a:bodyPr/>
        <a:lstStyle/>
        <a:p>
          <a:endParaRPr lang="en-US"/>
        </a:p>
      </dgm:t>
    </dgm:pt>
    <dgm:pt modelId="{40DBD938-EFD7-4CEA-A158-993B1FE37D44}" type="pres">
      <dgm:prSet presAssocID="{965B33DD-C27B-453A-854F-FC2DCE2CD9F9}" presName="diagram" presStyleCnt="0">
        <dgm:presLayoutVars>
          <dgm:dir/>
          <dgm:resizeHandles val="exact"/>
        </dgm:presLayoutVars>
      </dgm:prSet>
      <dgm:spPr/>
    </dgm:pt>
    <dgm:pt modelId="{FA1F83B1-B35C-4C53-91DF-0749F0DC6CDA}" type="pres">
      <dgm:prSet presAssocID="{C3EB51D7-778F-4D6A-A6E0-2AB294E66EBC}" presName="node" presStyleLbl="node1" presStyleIdx="0" presStyleCnt="17">
        <dgm:presLayoutVars>
          <dgm:bulletEnabled val="1"/>
        </dgm:presLayoutVars>
      </dgm:prSet>
      <dgm:spPr/>
    </dgm:pt>
    <dgm:pt modelId="{8E8521A2-41D5-41F9-9935-FF611C1BCCEE}" type="pres">
      <dgm:prSet presAssocID="{E19C3817-60F2-47EC-97C2-AC217FAE43CE}" presName="sibTrans" presStyleCnt="0"/>
      <dgm:spPr/>
    </dgm:pt>
    <dgm:pt modelId="{6B0FC01D-4258-4617-924A-A85E4E1CFA2E}" type="pres">
      <dgm:prSet presAssocID="{C1AC1066-5996-4906-B000-03C452715F83}" presName="node" presStyleLbl="node1" presStyleIdx="1" presStyleCnt="17">
        <dgm:presLayoutVars>
          <dgm:bulletEnabled val="1"/>
        </dgm:presLayoutVars>
      </dgm:prSet>
      <dgm:spPr/>
    </dgm:pt>
    <dgm:pt modelId="{CF755318-3B25-48D0-9BF1-3B89DDEA0DAF}" type="pres">
      <dgm:prSet presAssocID="{D961082B-2AC1-4FBE-A2E5-38C3A22005CD}" presName="sibTrans" presStyleCnt="0"/>
      <dgm:spPr/>
    </dgm:pt>
    <dgm:pt modelId="{85AA95D5-FE69-4B5D-B0C7-52ACD1D14BBE}" type="pres">
      <dgm:prSet presAssocID="{F3D1FD5F-35C7-4AF6-9C7F-19E6031F419B}" presName="node" presStyleLbl="node1" presStyleIdx="2" presStyleCnt="17">
        <dgm:presLayoutVars>
          <dgm:bulletEnabled val="1"/>
        </dgm:presLayoutVars>
      </dgm:prSet>
      <dgm:spPr/>
    </dgm:pt>
    <dgm:pt modelId="{3EDBA869-4BC8-4FB7-A8FA-9E518388728C}" type="pres">
      <dgm:prSet presAssocID="{25888223-E558-474D-9B6B-A0A2D8FB98FC}" presName="sibTrans" presStyleCnt="0"/>
      <dgm:spPr/>
    </dgm:pt>
    <dgm:pt modelId="{576B04E9-9137-48B6-B73D-98C5C49EA6BB}" type="pres">
      <dgm:prSet presAssocID="{D9D2EDFC-38DD-4970-8C5C-7DE990A82A7B}" presName="node" presStyleLbl="node1" presStyleIdx="3" presStyleCnt="17">
        <dgm:presLayoutVars>
          <dgm:bulletEnabled val="1"/>
        </dgm:presLayoutVars>
      </dgm:prSet>
      <dgm:spPr/>
    </dgm:pt>
    <dgm:pt modelId="{FF87EA03-FC14-4B01-A694-474B63D5E502}" type="pres">
      <dgm:prSet presAssocID="{6157562B-79C9-43D6-A3C5-A1C6616A4439}" presName="sibTrans" presStyleCnt="0"/>
      <dgm:spPr/>
    </dgm:pt>
    <dgm:pt modelId="{A9BC9FEE-0037-43CD-98B7-661E736FD41D}" type="pres">
      <dgm:prSet presAssocID="{5A163571-20B5-4652-8CC0-68BB61B5B1A4}" presName="node" presStyleLbl="node1" presStyleIdx="4" presStyleCnt="17">
        <dgm:presLayoutVars>
          <dgm:bulletEnabled val="1"/>
        </dgm:presLayoutVars>
      </dgm:prSet>
      <dgm:spPr/>
    </dgm:pt>
    <dgm:pt modelId="{3D621B13-9AE9-49AC-AE8A-C2DAB79FB34F}" type="pres">
      <dgm:prSet presAssocID="{548ED093-7CDB-4924-AE92-7B68182FDB84}" presName="sibTrans" presStyleCnt="0"/>
      <dgm:spPr/>
    </dgm:pt>
    <dgm:pt modelId="{A647DC12-1FC7-4EFD-B199-0C5F9EFB6AEB}" type="pres">
      <dgm:prSet presAssocID="{12D54879-BDE4-4762-8F3F-C1111582A41D}" presName="node" presStyleLbl="node1" presStyleIdx="5" presStyleCnt="17">
        <dgm:presLayoutVars>
          <dgm:bulletEnabled val="1"/>
        </dgm:presLayoutVars>
      </dgm:prSet>
      <dgm:spPr/>
    </dgm:pt>
    <dgm:pt modelId="{31BB82E3-D64B-47D2-935C-5001F8CD59AA}" type="pres">
      <dgm:prSet presAssocID="{4D7B2D54-3A23-4F29-8159-2C51343E44E0}" presName="sibTrans" presStyleCnt="0"/>
      <dgm:spPr/>
    </dgm:pt>
    <dgm:pt modelId="{D4F9C37B-347A-4CC1-A30F-C60D739FE8B5}" type="pres">
      <dgm:prSet presAssocID="{0BA3D235-CF43-481B-9E69-77B288F0D334}" presName="node" presStyleLbl="node1" presStyleIdx="6" presStyleCnt="17">
        <dgm:presLayoutVars>
          <dgm:bulletEnabled val="1"/>
        </dgm:presLayoutVars>
      </dgm:prSet>
      <dgm:spPr/>
    </dgm:pt>
    <dgm:pt modelId="{383CC735-C0BA-488A-83E5-1098C06A93F3}" type="pres">
      <dgm:prSet presAssocID="{1BB5DA6C-D632-4721-BED9-5695653F981F}" presName="sibTrans" presStyleCnt="0"/>
      <dgm:spPr/>
    </dgm:pt>
    <dgm:pt modelId="{FE3DF4BA-B0C5-4CAD-99CC-801BE9F4C1A2}" type="pres">
      <dgm:prSet presAssocID="{CB9DE105-315A-4F1E-AFA6-A73ED409A7BA}" presName="node" presStyleLbl="node1" presStyleIdx="7" presStyleCnt="17">
        <dgm:presLayoutVars>
          <dgm:bulletEnabled val="1"/>
        </dgm:presLayoutVars>
      </dgm:prSet>
      <dgm:spPr/>
    </dgm:pt>
    <dgm:pt modelId="{5EF88BD4-E029-4A78-AB44-4C63EB9871D1}" type="pres">
      <dgm:prSet presAssocID="{EB284D59-7855-433B-8EE3-2BEBF9FF6C4D}" presName="sibTrans" presStyleCnt="0"/>
      <dgm:spPr/>
    </dgm:pt>
    <dgm:pt modelId="{A942D1A0-FFCB-4C4E-A469-99CB402F1E24}" type="pres">
      <dgm:prSet presAssocID="{A07CC9FD-C7AD-4D2E-B5F3-C0CF6F6C9CD2}" presName="node" presStyleLbl="node1" presStyleIdx="8" presStyleCnt="17">
        <dgm:presLayoutVars>
          <dgm:bulletEnabled val="1"/>
        </dgm:presLayoutVars>
      </dgm:prSet>
      <dgm:spPr/>
    </dgm:pt>
    <dgm:pt modelId="{4291CC09-54D2-473F-9568-84E77F4C234F}" type="pres">
      <dgm:prSet presAssocID="{7772B91C-D1A1-4F83-BA76-55F08F056032}" presName="sibTrans" presStyleCnt="0"/>
      <dgm:spPr/>
    </dgm:pt>
    <dgm:pt modelId="{B3A31A8B-D554-42A4-ACC0-5AF6775B406D}" type="pres">
      <dgm:prSet presAssocID="{77992329-9A95-4E33-9655-6ED77EC7FA1E}" presName="node" presStyleLbl="node1" presStyleIdx="9" presStyleCnt="17">
        <dgm:presLayoutVars>
          <dgm:bulletEnabled val="1"/>
        </dgm:presLayoutVars>
      </dgm:prSet>
      <dgm:spPr/>
    </dgm:pt>
    <dgm:pt modelId="{CEAA8391-6184-4816-833E-C95FBA79BFE3}" type="pres">
      <dgm:prSet presAssocID="{0BEC2AF1-C1E1-4067-A1DB-7E76B8DD1C66}" presName="sibTrans" presStyleCnt="0"/>
      <dgm:spPr/>
    </dgm:pt>
    <dgm:pt modelId="{E99132CE-704F-4700-A3A6-0279168C03F8}" type="pres">
      <dgm:prSet presAssocID="{BA2F027D-684C-411B-83FB-90FA2CAE7C34}" presName="node" presStyleLbl="node1" presStyleIdx="10" presStyleCnt="17">
        <dgm:presLayoutVars>
          <dgm:bulletEnabled val="1"/>
        </dgm:presLayoutVars>
      </dgm:prSet>
      <dgm:spPr/>
    </dgm:pt>
    <dgm:pt modelId="{B2AD9BDC-FE47-4D1C-A3AF-DD9860E21FB2}" type="pres">
      <dgm:prSet presAssocID="{C341FAD8-24F4-484E-8978-E93053B810C3}" presName="sibTrans" presStyleCnt="0"/>
      <dgm:spPr/>
    </dgm:pt>
    <dgm:pt modelId="{12D63DAB-4004-44D2-BB0D-23CF263405A2}" type="pres">
      <dgm:prSet presAssocID="{0934789B-7F11-4200-A41F-B2FB26D593D7}" presName="node" presStyleLbl="node1" presStyleIdx="11" presStyleCnt="17">
        <dgm:presLayoutVars>
          <dgm:bulletEnabled val="1"/>
        </dgm:presLayoutVars>
      </dgm:prSet>
      <dgm:spPr/>
    </dgm:pt>
    <dgm:pt modelId="{1D7097E7-8839-4174-98C9-56B1C0BC62C8}" type="pres">
      <dgm:prSet presAssocID="{24E83CD8-D735-439E-AF97-6DA5404AE262}" presName="sibTrans" presStyleCnt="0"/>
      <dgm:spPr/>
    </dgm:pt>
    <dgm:pt modelId="{17CB6056-2030-4746-8C25-A9E3B55B4BEB}" type="pres">
      <dgm:prSet presAssocID="{5B7E684D-5C2F-476D-980D-0DA05D83AFB5}" presName="node" presStyleLbl="node1" presStyleIdx="12" presStyleCnt="17">
        <dgm:presLayoutVars>
          <dgm:bulletEnabled val="1"/>
        </dgm:presLayoutVars>
      </dgm:prSet>
      <dgm:spPr/>
    </dgm:pt>
    <dgm:pt modelId="{49443577-C848-4F2C-BF86-2968C8C79ED9}" type="pres">
      <dgm:prSet presAssocID="{E3FC4FEE-0877-4E8C-9B16-5E0E2A463EA0}" presName="sibTrans" presStyleCnt="0"/>
      <dgm:spPr/>
    </dgm:pt>
    <dgm:pt modelId="{E7F9D17F-953A-46EA-AE93-B59EB90A6FD6}" type="pres">
      <dgm:prSet presAssocID="{9E69648F-10B9-4CC5-8A81-07338898B1F1}" presName="node" presStyleLbl="node1" presStyleIdx="13" presStyleCnt="17">
        <dgm:presLayoutVars>
          <dgm:bulletEnabled val="1"/>
        </dgm:presLayoutVars>
      </dgm:prSet>
      <dgm:spPr/>
    </dgm:pt>
    <dgm:pt modelId="{3214C119-79CB-46C3-B595-25FCCFAAF376}" type="pres">
      <dgm:prSet presAssocID="{29C34C66-EF56-4142-AEAF-8EFEDA771784}" presName="sibTrans" presStyleCnt="0"/>
      <dgm:spPr/>
    </dgm:pt>
    <dgm:pt modelId="{9D7374E5-0362-49F1-B385-9D62F37A6AE7}" type="pres">
      <dgm:prSet presAssocID="{24DCABDB-04A3-42C5-8988-E7950B955598}" presName="node" presStyleLbl="node1" presStyleIdx="14" presStyleCnt="17">
        <dgm:presLayoutVars>
          <dgm:bulletEnabled val="1"/>
        </dgm:presLayoutVars>
      </dgm:prSet>
      <dgm:spPr/>
    </dgm:pt>
    <dgm:pt modelId="{D99A7D3C-0083-4D59-BACE-BD9421468111}" type="pres">
      <dgm:prSet presAssocID="{7F3B486A-A638-402E-909D-CFBA400245EE}" presName="sibTrans" presStyleCnt="0"/>
      <dgm:spPr/>
    </dgm:pt>
    <dgm:pt modelId="{1B2109A3-10E2-4B48-A03E-05B26FA42EFF}" type="pres">
      <dgm:prSet presAssocID="{30DC8D89-72B5-4B64-B53E-B9E48BBF019B}" presName="node" presStyleLbl="node1" presStyleIdx="15" presStyleCnt="17">
        <dgm:presLayoutVars>
          <dgm:bulletEnabled val="1"/>
        </dgm:presLayoutVars>
      </dgm:prSet>
      <dgm:spPr/>
    </dgm:pt>
    <dgm:pt modelId="{80E1CDA7-2586-4C02-89FC-640DAF17B1CB}" type="pres">
      <dgm:prSet presAssocID="{46929FB1-0A45-4605-88C6-3368A3319926}" presName="sibTrans" presStyleCnt="0"/>
      <dgm:spPr/>
    </dgm:pt>
    <dgm:pt modelId="{68FA0E48-9AAB-412E-A522-86D114276BCE}" type="pres">
      <dgm:prSet presAssocID="{B609122A-1A91-41DD-BC82-DEC1850A9D06}" presName="node" presStyleLbl="node1" presStyleIdx="16" presStyleCnt="17">
        <dgm:presLayoutVars>
          <dgm:bulletEnabled val="1"/>
        </dgm:presLayoutVars>
      </dgm:prSet>
      <dgm:spPr/>
    </dgm:pt>
  </dgm:ptLst>
  <dgm:cxnLst>
    <dgm:cxn modelId="{1BA4DC02-1706-430B-AE10-15098EEA620B}" srcId="{965B33DD-C27B-453A-854F-FC2DCE2CD9F9}" destId="{77992329-9A95-4E33-9655-6ED77EC7FA1E}" srcOrd="9" destOrd="0" parTransId="{3C8DEB0E-EAA1-45A7-91A3-34D4047466B8}" sibTransId="{0BEC2AF1-C1E1-4067-A1DB-7E76B8DD1C66}"/>
    <dgm:cxn modelId="{815EEE06-B65C-41DC-B6E3-84C619447914}" type="presOf" srcId="{A07CC9FD-C7AD-4D2E-B5F3-C0CF6F6C9CD2}" destId="{A942D1A0-FFCB-4C4E-A469-99CB402F1E24}" srcOrd="0" destOrd="0" presId="urn:microsoft.com/office/officeart/2005/8/layout/default"/>
    <dgm:cxn modelId="{077E8618-158D-4866-8B35-5D42EC2EE145}" srcId="{965B33DD-C27B-453A-854F-FC2DCE2CD9F9}" destId="{5A163571-20B5-4652-8CC0-68BB61B5B1A4}" srcOrd="4" destOrd="0" parTransId="{A0E19570-10B3-40D0-B48C-4F1CE918D1FA}" sibTransId="{548ED093-7CDB-4924-AE92-7B68182FDB84}"/>
    <dgm:cxn modelId="{C084021C-7D40-457D-AA59-75586AC1D15E}" type="presOf" srcId="{BA2F027D-684C-411B-83FB-90FA2CAE7C34}" destId="{E99132CE-704F-4700-A3A6-0279168C03F8}" srcOrd="0" destOrd="0" presId="urn:microsoft.com/office/officeart/2005/8/layout/default"/>
    <dgm:cxn modelId="{E7286A1C-9F8B-46B7-8381-C30EDBF3CEB1}" srcId="{965B33DD-C27B-453A-854F-FC2DCE2CD9F9}" destId="{24DCABDB-04A3-42C5-8988-E7950B955598}" srcOrd="14" destOrd="0" parTransId="{FEDB06F6-0C48-4349-88EC-446818135605}" sibTransId="{7F3B486A-A638-402E-909D-CFBA400245EE}"/>
    <dgm:cxn modelId="{C69E9E2B-EE60-40B9-9625-B48196C80588}" type="presOf" srcId="{30DC8D89-72B5-4B64-B53E-B9E48BBF019B}" destId="{1B2109A3-10E2-4B48-A03E-05B26FA42EFF}" srcOrd="0" destOrd="0" presId="urn:microsoft.com/office/officeart/2005/8/layout/default"/>
    <dgm:cxn modelId="{CF817B3A-A84F-4262-B6C0-202EAB690049}" srcId="{965B33DD-C27B-453A-854F-FC2DCE2CD9F9}" destId="{C1AC1066-5996-4906-B000-03C452715F83}" srcOrd="1" destOrd="0" parTransId="{F0900EB9-1AB8-45CF-8BEC-23462702FFFB}" sibTransId="{D961082B-2AC1-4FBE-A2E5-38C3A22005CD}"/>
    <dgm:cxn modelId="{C61CB73C-89EB-45A5-BF93-95FE710EE5BB}" type="presOf" srcId="{0934789B-7F11-4200-A41F-B2FB26D593D7}" destId="{12D63DAB-4004-44D2-BB0D-23CF263405A2}" srcOrd="0" destOrd="0" presId="urn:microsoft.com/office/officeart/2005/8/layout/default"/>
    <dgm:cxn modelId="{AFBD5148-0D52-4E3B-AF21-0AD472479F68}" type="presOf" srcId="{24DCABDB-04A3-42C5-8988-E7950B955598}" destId="{9D7374E5-0362-49F1-B385-9D62F37A6AE7}" srcOrd="0" destOrd="0" presId="urn:microsoft.com/office/officeart/2005/8/layout/default"/>
    <dgm:cxn modelId="{F0D9DF4E-2775-464E-9DE0-6A448D01EBF6}" type="presOf" srcId="{B609122A-1A91-41DD-BC82-DEC1850A9D06}" destId="{68FA0E48-9AAB-412E-A522-86D114276BCE}" srcOrd="0" destOrd="0" presId="urn:microsoft.com/office/officeart/2005/8/layout/default"/>
    <dgm:cxn modelId="{95BC924F-989A-40BF-843F-F38D9B1F7759}" srcId="{965B33DD-C27B-453A-854F-FC2DCE2CD9F9}" destId="{0BA3D235-CF43-481B-9E69-77B288F0D334}" srcOrd="6" destOrd="0" parTransId="{D3521234-33F7-462F-9784-566C94718F48}" sibTransId="{1BB5DA6C-D632-4721-BED9-5695653F981F}"/>
    <dgm:cxn modelId="{3CA39175-FDDD-4B35-A263-31D453AC70AE}" srcId="{965B33DD-C27B-453A-854F-FC2DCE2CD9F9}" destId="{C3EB51D7-778F-4D6A-A6E0-2AB294E66EBC}" srcOrd="0" destOrd="0" parTransId="{B7D8C5E1-2857-4CBA-ACC2-33FCAD0B720D}" sibTransId="{E19C3817-60F2-47EC-97C2-AC217FAE43CE}"/>
    <dgm:cxn modelId="{C09DB355-879B-4C5B-9791-AB7957A9BEEA}" srcId="{965B33DD-C27B-453A-854F-FC2DCE2CD9F9}" destId="{F3D1FD5F-35C7-4AF6-9C7F-19E6031F419B}" srcOrd="2" destOrd="0" parTransId="{A142F0FC-2887-492F-BEFD-80833A9DDFFF}" sibTransId="{25888223-E558-474D-9B6B-A0A2D8FB98FC}"/>
    <dgm:cxn modelId="{E4543257-979F-425D-96A0-74C1ECA52D9B}" type="presOf" srcId="{9E69648F-10B9-4CC5-8A81-07338898B1F1}" destId="{E7F9D17F-953A-46EA-AE93-B59EB90A6FD6}" srcOrd="0" destOrd="0" presId="urn:microsoft.com/office/officeart/2005/8/layout/default"/>
    <dgm:cxn modelId="{43047482-98C1-41DE-BB59-6C8AC62E6D12}" type="presOf" srcId="{0BA3D235-CF43-481B-9E69-77B288F0D334}" destId="{D4F9C37B-347A-4CC1-A30F-C60D739FE8B5}" srcOrd="0" destOrd="0" presId="urn:microsoft.com/office/officeart/2005/8/layout/default"/>
    <dgm:cxn modelId="{51E97A8F-6432-4F8C-80BA-DE12D76FAA48}" type="presOf" srcId="{C3EB51D7-778F-4D6A-A6E0-2AB294E66EBC}" destId="{FA1F83B1-B35C-4C53-91DF-0749F0DC6CDA}" srcOrd="0" destOrd="0" presId="urn:microsoft.com/office/officeart/2005/8/layout/default"/>
    <dgm:cxn modelId="{5C6B4197-F88A-4637-891E-4BB2B5F47CBC}" srcId="{965B33DD-C27B-453A-854F-FC2DCE2CD9F9}" destId="{9E69648F-10B9-4CC5-8A81-07338898B1F1}" srcOrd="13" destOrd="0" parTransId="{25505F2E-5F3A-49C1-9B99-84A603958783}" sibTransId="{29C34C66-EF56-4142-AEAF-8EFEDA771784}"/>
    <dgm:cxn modelId="{332C1099-F5F6-4762-B465-8F6CADB3D3EB}" type="presOf" srcId="{CB9DE105-315A-4F1E-AFA6-A73ED409A7BA}" destId="{FE3DF4BA-B0C5-4CAD-99CC-801BE9F4C1A2}" srcOrd="0" destOrd="0" presId="urn:microsoft.com/office/officeart/2005/8/layout/default"/>
    <dgm:cxn modelId="{DE6C9399-3778-4C8A-B1C6-1DB8D1596222}" srcId="{965B33DD-C27B-453A-854F-FC2DCE2CD9F9}" destId="{D9D2EDFC-38DD-4970-8C5C-7DE990A82A7B}" srcOrd="3" destOrd="0" parTransId="{A7C40F09-5C7B-47EA-9826-429C7DBB7110}" sibTransId="{6157562B-79C9-43D6-A3C5-A1C6616A4439}"/>
    <dgm:cxn modelId="{46BA539B-D9D0-4F03-997C-6BE10CA87CF8}" type="presOf" srcId="{D9D2EDFC-38DD-4970-8C5C-7DE990A82A7B}" destId="{576B04E9-9137-48B6-B73D-98C5C49EA6BB}" srcOrd="0" destOrd="0" presId="urn:microsoft.com/office/officeart/2005/8/layout/default"/>
    <dgm:cxn modelId="{90D3289D-1E12-4CC7-BB35-DD36790DD763}" srcId="{965B33DD-C27B-453A-854F-FC2DCE2CD9F9}" destId="{5B7E684D-5C2F-476D-980D-0DA05D83AFB5}" srcOrd="12" destOrd="0" parTransId="{485AB700-598F-4567-B78B-191C768454CC}" sibTransId="{E3FC4FEE-0877-4E8C-9B16-5E0E2A463EA0}"/>
    <dgm:cxn modelId="{A02D78AA-72A8-4FD3-996C-66ABD591FA82}" type="presOf" srcId="{965B33DD-C27B-453A-854F-FC2DCE2CD9F9}" destId="{40DBD938-EFD7-4CEA-A158-993B1FE37D44}" srcOrd="0" destOrd="0" presId="urn:microsoft.com/office/officeart/2005/8/layout/default"/>
    <dgm:cxn modelId="{AF1E36AC-1E0E-4F51-9A09-28FE18C344A2}" type="presOf" srcId="{77992329-9A95-4E33-9655-6ED77EC7FA1E}" destId="{B3A31A8B-D554-42A4-ACC0-5AF6775B406D}" srcOrd="0" destOrd="0" presId="urn:microsoft.com/office/officeart/2005/8/layout/default"/>
    <dgm:cxn modelId="{297E50B1-E86E-474E-ABD2-78A2707C0214}" srcId="{965B33DD-C27B-453A-854F-FC2DCE2CD9F9}" destId="{BA2F027D-684C-411B-83FB-90FA2CAE7C34}" srcOrd="10" destOrd="0" parTransId="{1E076EED-11A8-4424-81CB-37E59E7A4333}" sibTransId="{C341FAD8-24F4-484E-8978-E93053B810C3}"/>
    <dgm:cxn modelId="{49090FB6-846F-47A4-B4F3-E2025FE9D9DD}" srcId="{965B33DD-C27B-453A-854F-FC2DCE2CD9F9}" destId="{30DC8D89-72B5-4B64-B53E-B9E48BBF019B}" srcOrd="15" destOrd="0" parTransId="{72973627-322C-4F0C-B2ED-A0ABA6460461}" sibTransId="{46929FB1-0A45-4605-88C6-3368A3319926}"/>
    <dgm:cxn modelId="{B83ABDB7-2590-449E-8282-C706B57BDBE1}" type="presOf" srcId="{C1AC1066-5996-4906-B000-03C452715F83}" destId="{6B0FC01D-4258-4617-924A-A85E4E1CFA2E}" srcOrd="0" destOrd="0" presId="urn:microsoft.com/office/officeart/2005/8/layout/default"/>
    <dgm:cxn modelId="{3DD95FB9-07F5-4EDF-8514-02F7531D70C7}" type="presOf" srcId="{12D54879-BDE4-4762-8F3F-C1111582A41D}" destId="{A647DC12-1FC7-4EFD-B199-0C5F9EFB6AEB}" srcOrd="0" destOrd="0" presId="urn:microsoft.com/office/officeart/2005/8/layout/default"/>
    <dgm:cxn modelId="{72B180BE-0C81-4C0D-B40C-CDC4740CCE8A}" srcId="{965B33DD-C27B-453A-854F-FC2DCE2CD9F9}" destId="{CB9DE105-315A-4F1E-AFA6-A73ED409A7BA}" srcOrd="7" destOrd="0" parTransId="{574BD9FF-70B8-4988-A10D-5BED8527516A}" sibTransId="{EB284D59-7855-433B-8EE3-2BEBF9FF6C4D}"/>
    <dgm:cxn modelId="{EA6682BE-E490-4AF5-8865-5C5BB408A1C2}" srcId="{965B33DD-C27B-453A-854F-FC2DCE2CD9F9}" destId="{A07CC9FD-C7AD-4D2E-B5F3-C0CF6F6C9CD2}" srcOrd="8" destOrd="0" parTransId="{549FA587-DEB7-44B3-BB55-7E312141CC2A}" sibTransId="{7772B91C-D1A1-4F83-BA76-55F08F056032}"/>
    <dgm:cxn modelId="{9137FAC3-F304-434E-979A-8A0ED7C7DE74}" srcId="{965B33DD-C27B-453A-854F-FC2DCE2CD9F9}" destId="{0934789B-7F11-4200-A41F-B2FB26D593D7}" srcOrd="11" destOrd="0" parTransId="{3CA75B9E-3315-4770-90FE-ECD46648C5DB}" sibTransId="{24E83CD8-D735-439E-AF97-6DA5404AE262}"/>
    <dgm:cxn modelId="{A9D0DDE2-066C-44F3-A350-CBB980802E96}" type="presOf" srcId="{5A163571-20B5-4652-8CC0-68BB61B5B1A4}" destId="{A9BC9FEE-0037-43CD-98B7-661E736FD41D}" srcOrd="0" destOrd="0" presId="urn:microsoft.com/office/officeart/2005/8/layout/default"/>
    <dgm:cxn modelId="{6852C0E8-1822-4621-9950-F9AF19C9FDE0}" type="presOf" srcId="{5B7E684D-5C2F-476D-980D-0DA05D83AFB5}" destId="{17CB6056-2030-4746-8C25-A9E3B55B4BEB}" srcOrd="0" destOrd="0" presId="urn:microsoft.com/office/officeart/2005/8/layout/default"/>
    <dgm:cxn modelId="{C7E8B0EC-A17A-46EA-ABC8-5C83612F9B07}" srcId="{965B33DD-C27B-453A-854F-FC2DCE2CD9F9}" destId="{12D54879-BDE4-4762-8F3F-C1111582A41D}" srcOrd="5" destOrd="0" parTransId="{424F6D40-B3A4-4B3E-ADD6-4E5A7325A70D}" sibTransId="{4D7B2D54-3A23-4F29-8159-2C51343E44E0}"/>
    <dgm:cxn modelId="{0F2DBEEE-6893-4CFC-B8EB-560B9E3DCA48}" srcId="{965B33DD-C27B-453A-854F-FC2DCE2CD9F9}" destId="{B609122A-1A91-41DD-BC82-DEC1850A9D06}" srcOrd="16" destOrd="0" parTransId="{2E315F50-A92D-43F6-998D-06D5901A2B16}" sibTransId="{F0210F6F-FC35-4218-AE6D-A3D53B08AC84}"/>
    <dgm:cxn modelId="{5716AEFD-D14A-44CA-BB52-A95DA6D05121}" type="presOf" srcId="{F3D1FD5F-35C7-4AF6-9C7F-19E6031F419B}" destId="{85AA95D5-FE69-4B5D-B0C7-52ACD1D14BBE}" srcOrd="0" destOrd="0" presId="urn:microsoft.com/office/officeart/2005/8/layout/default"/>
    <dgm:cxn modelId="{52FCBE03-5BE5-4146-99C7-3EEC3D2BF648}" type="presParOf" srcId="{40DBD938-EFD7-4CEA-A158-993B1FE37D44}" destId="{FA1F83B1-B35C-4C53-91DF-0749F0DC6CDA}" srcOrd="0" destOrd="0" presId="urn:microsoft.com/office/officeart/2005/8/layout/default"/>
    <dgm:cxn modelId="{831257C5-6ED4-41CA-B34A-D48B55540807}" type="presParOf" srcId="{40DBD938-EFD7-4CEA-A158-993B1FE37D44}" destId="{8E8521A2-41D5-41F9-9935-FF611C1BCCEE}" srcOrd="1" destOrd="0" presId="urn:microsoft.com/office/officeart/2005/8/layout/default"/>
    <dgm:cxn modelId="{C67900A0-3162-4C1F-9A09-891B3CCE47FC}" type="presParOf" srcId="{40DBD938-EFD7-4CEA-A158-993B1FE37D44}" destId="{6B0FC01D-4258-4617-924A-A85E4E1CFA2E}" srcOrd="2" destOrd="0" presId="urn:microsoft.com/office/officeart/2005/8/layout/default"/>
    <dgm:cxn modelId="{E2666C1A-9D50-4E3A-822E-82E308A77B0F}" type="presParOf" srcId="{40DBD938-EFD7-4CEA-A158-993B1FE37D44}" destId="{CF755318-3B25-48D0-9BF1-3B89DDEA0DAF}" srcOrd="3" destOrd="0" presId="urn:microsoft.com/office/officeart/2005/8/layout/default"/>
    <dgm:cxn modelId="{8A3DED7A-2203-40D2-8868-C5FDCE3A18D1}" type="presParOf" srcId="{40DBD938-EFD7-4CEA-A158-993B1FE37D44}" destId="{85AA95D5-FE69-4B5D-B0C7-52ACD1D14BBE}" srcOrd="4" destOrd="0" presId="urn:microsoft.com/office/officeart/2005/8/layout/default"/>
    <dgm:cxn modelId="{569BB2E7-ED8E-4A6C-A68B-2715DEF9A463}" type="presParOf" srcId="{40DBD938-EFD7-4CEA-A158-993B1FE37D44}" destId="{3EDBA869-4BC8-4FB7-A8FA-9E518388728C}" srcOrd="5" destOrd="0" presId="urn:microsoft.com/office/officeart/2005/8/layout/default"/>
    <dgm:cxn modelId="{0C47F548-C210-4C8F-8B8D-A84B71B4847F}" type="presParOf" srcId="{40DBD938-EFD7-4CEA-A158-993B1FE37D44}" destId="{576B04E9-9137-48B6-B73D-98C5C49EA6BB}" srcOrd="6" destOrd="0" presId="urn:microsoft.com/office/officeart/2005/8/layout/default"/>
    <dgm:cxn modelId="{426527DF-B90D-498F-B832-0C4E5B702ED9}" type="presParOf" srcId="{40DBD938-EFD7-4CEA-A158-993B1FE37D44}" destId="{FF87EA03-FC14-4B01-A694-474B63D5E502}" srcOrd="7" destOrd="0" presId="urn:microsoft.com/office/officeart/2005/8/layout/default"/>
    <dgm:cxn modelId="{0E91C736-BF25-4321-AF9F-E2DD35D3CAB0}" type="presParOf" srcId="{40DBD938-EFD7-4CEA-A158-993B1FE37D44}" destId="{A9BC9FEE-0037-43CD-98B7-661E736FD41D}" srcOrd="8" destOrd="0" presId="urn:microsoft.com/office/officeart/2005/8/layout/default"/>
    <dgm:cxn modelId="{073B7A86-13AB-4217-AAF1-46E2740B9E1E}" type="presParOf" srcId="{40DBD938-EFD7-4CEA-A158-993B1FE37D44}" destId="{3D621B13-9AE9-49AC-AE8A-C2DAB79FB34F}" srcOrd="9" destOrd="0" presId="urn:microsoft.com/office/officeart/2005/8/layout/default"/>
    <dgm:cxn modelId="{F8AD2F7C-AA9A-4B9B-BED4-9601C9FF47E5}" type="presParOf" srcId="{40DBD938-EFD7-4CEA-A158-993B1FE37D44}" destId="{A647DC12-1FC7-4EFD-B199-0C5F9EFB6AEB}" srcOrd="10" destOrd="0" presId="urn:microsoft.com/office/officeart/2005/8/layout/default"/>
    <dgm:cxn modelId="{D0445A5A-635D-4415-ACBA-6E82DADDBC41}" type="presParOf" srcId="{40DBD938-EFD7-4CEA-A158-993B1FE37D44}" destId="{31BB82E3-D64B-47D2-935C-5001F8CD59AA}" srcOrd="11" destOrd="0" presId="urn:microsoft.com/office/officeart/2005/8/layout/default"/>
    <dgm:cxn modelId="{D5839E15-3FC0-42A0-BB0D-590E626534A6}" type="presParOf" srcId="{40DBD938-EFD7-4CEA-A158-993B1FE37D44}" destId="{D4F9C37B-347A-4CC1-A30F-C60D739FE8B5}" srcOrd="12" destOrd="0" presId="urn:microsoft.com/office/officeart/2005/8/layout/default"/>
    <dgm:cxn modelId="{3614E7EB-9813-42EE-B489-A0EA124ABE72}" type="presParOf" srcId="{40DBD938-EFD7-4CEA-A158-993B1FE37D44}" destId="{383CC735-C0BA-488A-83E5-1098C06A93F3}" srcOrd="13" destOrd="0" presId="urn:microsoft.com/office/officeart/2005/8/layout/default"/>
    <dgm:cxn modelId="{BD62DECD-90D1-4173-AC24-A34B97E0793F}" type="presParOf" srcId="{40DBD938-EFD7-4CEA-A158-993B1FE37D44}" destId="{FE3DF4BA-B0C5-4CAD-99CC-801BE9F4C1A2}" srcOrd="14" destOrd="0" presId="urn:microsoft.com/office/officeart/2005/8/layout/default"/>
    <dgm:cxn modelId="{E3748BC1-42EF-4BEC-B911-8CE6E0CFB8A6}" type="presParOf" srcId="{40DBD938-EFD7-4CEA-A158-993B1FE37D44}" destId="{5EF88BD4-E029-4A78-AB44-4C63EB9871D1}" srcOrd="15" destOrd="0" presId="urn:microsoft.com/office/officeart/2005/8/layout/default"/>
    <dgm:cxn modelId="{3FC6673F-7709-4B19-A2BB-169000196F30}" type="presParOf" srcId="{40DBD938-EFD7-4CEA-A158-993B1FE37D44}" destId="{A942D1A0-FFCB-4C4E-A469-99CB402F1E24}" srcOrd="16" destOrd="0" presId="urn:microsoft.com/office/officeart/2005/8/layout/default"/>
    <dgm:cxn modelId="{1773CFF1-3AB8-4A36-9B45-0DC59335B68D}" type="presParOf" srcId="{40DBD938-EFD7-4CEA-A158-993B1FE37D44}" destId="{4291CC09-54D2-473F-9568-84E77F4C234F}" srcOrd="17" destOrd="0" presId="urn:microsoft.com/office/officeart/2005/8/layout/default"/>
    <dgm:cxn modelId="{C0D9A29D-5504-4A97-A66A-5D4DF5ACA447}" type="presParOf" srcId="{40DBD938-EFD7-4CEA-A158-993B1FE37D44}" destId="{B3A31A8B-D554-42A4-ACC0-5AF6775B406D}" srcOrd="18" destOrd="0" presId="urn:microsoft.com/office/officeart/2005/8/layout/default"/>
    <dgm:cxn modelId="{519AAF8D-9531-4F59-ABB6-22084C41B1E8}" type="presParOf" srcId="{40DBD938-EFD7-4CEA-A158-993B1FE37D44}" destId="{CEAA8391-6184-4816-833E-C95FBA79BFE3}" srcOrd="19" destOrd="0" presId="urn:microsoft.com/office/officeart/2005/8/layout/default"/>
    <dgm:cxn modelId="{2EF1D1A0-333F-4F65-851E-4BB30A74597F}" type="presParOf" srcId="{40DBD938-EFD7-4CEA-A158-993B1FE37D44}" destId="{E99132CE-704F-4700-A3A6-0279168C03F8}" srcOrd="20" destOrd="0" presId="urn:microsoft.com/office/officeart/2005/8/layout/default"/>
    <dgm:cxn modelId="{03AC93AC-4468-43C1-A1ED-8645BFF96A15}" type="presParOf" srcId="{40DBD938-EFD7-4CEA-A158-993B1FE37D44}" destId="{B2AD9BDC-FE47-4D1C-A3AF-DD9860E21FB2}" srcOrd="21" destOrd="0" presId="urn:microsoft.com/office/officeart/2005/8/layout/default"/>
    <dgm:cxn modelId="{D041EC68-0AF2-425E-AF8D-CD317078868D}" type="presParOf" srcId="{40DBD938-EFD7-4CEA-A158-993B1FE37D44}" destId="{12D63DAB-4004-44D2-BB0D-23CF263405A2}" srcOrd="22" destOrd="0" presId="urn:microsoft.com/office/officeart/2005/8/layout/default"/>
    <dgm:cxn modelId="{44BFE0E3-5A8A-414C-BC84-4D7249225664}" type="presParOf" srcId="{40DBD938-EFD7-4CEA-A158-993B1FE37D44}" destId="{1D7097E7-8839-4174-98C9-56B1C0BC62C8}" srcOrd="23" destOrd="0" presId="urn:microsoft.com/office/officeart/2005/8/layout/default"/>
    <dgm:cxn modelId="{2B6C04CF-6190-401D-8E7B-51474AE5DBE8}" type="presParOf" srcId="{40DBD938-EFD7-4CEA-A158-993B1FE37D44}" destId="{17CB6056-2030-4746-8C25-A9E3B55B4BEB}" srcOrd="24" destOrd="0" presId="urn:microsoft.com/office/officeart/2005/8/layout/default"/>
    <dgm:cxn modelId="{DC517086-2721-44F7-B6D2-3B2D3C170520}" type="presParOf" srcId="{40DBD938-EFD7-4CEA-A158-993B1FE37D44}" destId="{49443577-C848-4F2C-BF86-2968C8C79ED9}" srcOrd="25" destOrd="0" presId="urn:microsoft.com/office/officeart/2005/8/layout/default"/>
    <dgm:cxn modelId="{18E9F206-2BEE-4E2D-8896-976EDF88AE49}" type="presParOf" srcId="{40DBD938-EFD7-4CEA-A158-993B1FE37D44}" destId="{E7F9D17F-953A-46EA-AE93-B59EB90A6FD6}" srcOrd="26" destOrd="0" presId="urn:microsoft.com/office/officeart/2005/8/layout/default"/>
    <dgm:cxn modelId="{B49B9C95-F2A0-4843-9F99-012799C45210}" type="presParOf" srcId="{40DBD938-EFD7-4CEA-A158-993B1FE37D44}" destId="{3214C119-79CB-46C3-B595-25FCCFAAF376}" srcOrd="27" destOrd="0" presId="urn:microsoft.com/office/officeart/2005/8/layout/default"/>
    <dgm:cxn modelId="{62BB46CE-B982-4B2D-8135-1673AC531788}" type="presParOf" srcId="{40DBD938-EFD7-4CEA-A158-993B1FE37D44}" destId="{9D7374E5-0362-49F1-B385-9D62F37A6AE7}" srcOrd="28" destOrd="0" presId="urn:microsoft.com/office/officeart/2005/8/layout/default"/>
    <dgm:cxn modelId="{36F654A8-1024-47FB-AA34-F274AB88A8DF}" type="presParOf" srcId="{40DBD938-EFD7-4CEA-A158-993B1FE37D44}" destId="{D99A7D3C-0083-4D59-BACE-BD9421468111}" srcOrd="29" destOrd="0" presId="urn:microsoft.com/office/officeart/2005/8/layout/default"/>
    <dgm:cxn modelId="{4DD2ADEB-5FA7-4858-9442-4900C7F6640A}" type="presParOf" srcId="{40DBD938-EFD7-4CEA-A158-993B1FE37D44}" destId="{1B2109A3-10E2-4B48-A03E-05B26FA42EFF}" srcOrd="30" destOrd="0" presId="urn:microsoft.com/office/officeart/2005/8/layout/default"/>
    <dgm:cxn modelId="{68317BF3-796E-4D3E-BF1A-CB18AE4D40D5}" type="presParOf" srcId="{40DBD938-EFD7-4CEA-A158-993B1FE37D44}" destId="{80E1CDA7-2586-4C02-89FC-640DAF17B1CB}" srcOrd="31" destOrd="0" presId="urn:microsoft.com/office/officeart/2005/8/layout/default"/>
    <dgm:cxn modelId="{C6538C25-EBD7-4620-9C29-3DB17522BC61}" type="presParOf" srcId="{40DBD938-EFD7-4CEA-A158-993B1FE37D44}" destId="{68FA0E48-9AAB-412E-A522-86D114276BCE}" srcOrd="3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E8598D-8784-4F3B-BFAA-75A5E2195BB9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ECAAA5-3708-4B86-A51A-0E2075C21BC6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Individuals and interactions </a:t>
          </a:r>
        </a:p>
      </dgm:t>
    </dgm:pt>
    <dgm:pt modelId="{C80531F9-926A-45A0-86B9-C562E9898F85}" type="parTrans" cxnId="{1B298CE2-1571-4CB3-99A5-34F6BB436EB1}">
      <dgm:prSet/>
      <dgm:spPr/>
      <dgm:t>
        <a:bodyPr/>
        <a:lstStyle/>
        <a:p>
          <a:endParaRPr lang="en-US"/>
        </a:p>
      </dgm:t>
    </dgm:pt>
    <dgm:pt modelId="{633179D8-9D72-4F6F-9D2A-72D3F79C343F}" type="sibTrans" cxnId="{1B298CE2-1571-4CB3-99A5-34F6BB436EB1}">
      <dgm:prSet/>
      <dgm:spPr/>
      <dgm:t>
        <a:bodyPr/>
        <a:lstStyle/>
        <a:p>
          <a:endParaRPr lang="en-US"/>
        </a:p>
      </dgm:t>
    </dgm:pt>
    <dgm:pt modelId="{57EC95BF-BE4D-4D82-9F1C-DD3181FF3B81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Processes and tools</a:t>
          </a:r>
        </a:p>
      </dgm:t>
    </dgm:pt>
    <dgm:pt modelId="{7519D815-B38C-4B92-87C2-FC6B27401476}" type="parTrans" cxnId="{C258A3E7-DB95-4E79-BC27-2E10503FDEA5}">
      <dgm:prSet/>
      <dgm:spPr/>
      <dgm:t>
        <a:bodyPr/>
        <a:lstStyle/>
        <a:p>
          <a:endParaRPr lang="en-US"/>
        </a:p>
      </dgm:t>
    </dgm:pt>
    <dgm:pt modelId="{D4397162-E666-40F0-A106-AD322556D601}" type="sibTrans" cxnId="{C258A3E7-DB95-4E79-BC27-2E10503FDEA5}">
      <dgm:prSet/>
      <dgm:spPr/>
      <dgm:t>
        <a:bodyPr/>
        <a:lstStyle/>
        <a:p>
          <a:endParaRPr lang="en-US"/>
        </a:p>
      </dgm:t>
    </dgm:pt>
    <dgm:pt modelId="{6D8323DB-FA5D-48C2-949D-8E628727DD1D}" type="pres">
      <dgm:prSet presAssocID="{E3E8598D-8784-4F3B-BFAA-75A5E2195BB9}" presName="compositeShape" presStyleCnt="0">
        <dgm:presLayoutVars>
          <dgm:chMax val="2"/>
          <dgm:dir/>
          <dgm:resizeHandles val="exact"/>
        </dgm:presLayoutVars>
      </dgm:prSet>
      <dgm:spPr/>
    </dgm:pt>
    <dgm:pt modelId="{1EFE9E84-6F4F-4319-98D2-AA2C126CFC9B}" type="pres">
      <dgm:prSet presAssocID="{E3E8598D-8784-4F3B-BFAA-75A5E2195BB9}" presName="ribbon" presStyleLbl="node1" presStyleIdx="0" presStyleCnt="1"/>
      <dgm:spPr/>
    </dgm:pt>
    <dgm:pt modelId="{2FCD2180-AE92-42BC-8820-D185DC589BB6}" type="pres">
      <dgm:prSet presAssocID="{E3E8598D-8784-4F3B-BFAA-75A5E2195BB9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02693A4-48A6-4BA2-B45D-E5AFC7C7B818}" type="pres">
      <dgm:prSet presAssocID="{E3E8598D-8784-4F3B-BFAA-75A5E2195BB9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B298CE2-1571-4CB3-99A5-34F6BB436EB1}" srcId="{E3E8598D-8784-4F3B-BFAA-75A5E2195BB9}" destId="{A8ECAAA5-3708-4B86-A51A-0E2075C21BC6}" srcOrd="0" destOrd="0" parTransId="{C80531F9-926A-45A0-86B9-C562E9898F85}" sibTransId="{633179D8-9D72-4F6F-9D2A-72D3F79C343F}"/>
    <dgm:cxn modelId="{C258A3E7-DB95-4E79-BC27-2E10503FDEA5}" srcId="{E3E8598D-8784-4F3B-BFAA-75A5E2195BB9}" destId="{57EC95BF-BE4D-4D82-9F1C-DD3181FF3B81}" srcOrd="1" destOrd="0" parTransId="{7519D815-B38C-4B92-87C2-FC6B27401476}" sibTransId="{D4397162-E666-40F0-A106-AD322556D601}"/>
    <dgm:cxn modelId="{FFE221E8-83E1-42A0-A5B5-C409C70EC356}" type="presOf" srcId="{A8ECAAA5-3708-4B86-A51A-0E2075C21BC6}" destId="{2FCD2180-AE92-42BC-8820-D185DC589BB6}" srcOrd="0" destOrd="0" presId="urn:microsoft.com/office/officeart/2005/8/layout/arrow6"/>
    <dgm:cxn modelId="{C6B4CCEC-714A-45D9-8AFF-FD036DFFAE53}" type="presOf" srcId="{E3E8598D-8784-4F3B-BFAA-75A5E2195BB9}" destId="{6D8323DB-FA5D-48C2-949D-8E628727DD1D}" srcOrd="0" destOrd="0" presId="urn:microsoft.com/office/officeart/2005/8/layout/arrow6"/>
    <dgm:cxn modelId="{2F0435F0-3D42-42C2-B8E6-36DC1AEFC8B4}" type="presOf" srcId="{57EC95BF-BE4D-4D82-9F1C-DD3181FF3B81}" destId="{F02693A4-48A6-4BA2-B45D-E5AFC7C7B818}" srcOrd="0" destOrd="0" presId="urn:microsoft.com/office/officeart/2005/8/layout/arrow6"/>
    <dgm:cxn modelId="{FDE6E398-444D-424C-A0D9-03E1798A53E0}" type="presParOf" srcId="{6D8323DB-FA5D-48C2-949D-8E628727DD1D}" destId="{1EFE9E84-6F4F-4319-98D2-AA2C126CFC9B}" srcOrd="0" destOrd="0" presId="urn:microsoft.com/office/officeart/2005/8/layout/arrow6"/>
    <dgm:cxn modelId="{2325239D-4635-49A4-B0D7-2A9EC373B75E}" type="presParOf" srcId="{6D8323DB-FA5D-48C2-949D-8E628727DD1D}" destId="{2FCD2180-AE92-42BC-8820-D185DC589BB6}" srcOrd="1" destOrd="0" presId="urn:microsoft.com/office/officeart/2005/8/layout/arrow6"/>
    <dgm:cxn modelId="{8554F4BC-F19C-4A27-ABE0-A37AB42295A6}" type="presParOf" srcId="{6D8323DB-FA5D-48C2-949D-8E628727DD1D}" destId="{F02693A4-48A6-4BA2-B45D-E5AFC7C7B818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3E8598D-8784-4F3B-BFAA-75A5E2195BB9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ECAAA5-3708-4B86-A51A-0E2075C21BC6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Working software </a:t>
          </a:r>
        </a:p>
      </dgm:t>
    </dgm:pt>
    <dgm:pt modelId="{C80531F9-926A-45A0-86B9-C562E9898F85}" type="parTrans" cxnId="{1B298CE2-1571-4CB3-99A5-34F6BB436EB1}">
      <dgm:prSet/>
      <dgm:spPr/>
      <dgm:t>
        <a:bodyPr/>
        <a:lstStyle/>
        <a:p>
          <a:endParaRPr lang="en-US"/>
        </a:p>
      </dgm:t>
    </dgm:pt>
    <dgm:pt modelId="{633179D8-9D72-4F6F-9D2A-72D3F79C343F}" type="sibTrans" cxnId="{1B298CE2-1571-4CB3-99A5-34F6BB436EB1}">
      <dgm:prSet/>
      <dgm:spPr/>
      <dgm:t>
        <a:bodyPr/>
        <a:lstStyle/>
        <a:p>
          <a:endParaRPr lang="en-US"/>
        </a:p>
      </dgm:t>
    </dgm:pt>
    <dgm:pt modelId="{57EC95BF-BE4D-4D82-9F1C-DD3181FF3B81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Comprehensive documentation</a:t>
          </a:r>
        </a:p>
      </dgm:t>
    </dgm:pt>
    <dgm:pt modelId="{7519D815-B38C-4B92-87C2-FC6B27401476}" type="parTrans" cxnId="{C258A3E7-DB95-4E79-BC27-2E10503FDEA5}">
      <dgm:prSet/>
      <dgm:spPr/>
      <dgm:t>
        <a:bodyPr/>
        <a:lstStyle/>
        <a:p>
          <a:endParaRPr lang="en-US"/>
        </a:p>
      </dgm:t>
    </dgm:pt>
    <dgm:pt modelId="{D4397162-E666-40F0-A106-AD322556D601}" type="sibTrans" cxnId="{C258A3E7-DB95-4E79-BC27-2E10503FDEA5}">
      <dgm:prSet/>
      <dgm:spPr/>
      <dgm:t>
        <a:bodyPr/>
        <a:lstStyle/>
        <a:p>
          <a:endParaRPr lang="en-US"/>
        </a:p>
      </dgm:t>
    </dgm:pt>
    <dgm:pt modelId="{6D8323DB-FA5D-48C2-949D-8E628727DD1D}" type="pres">
      <dgm:prSet presAssocID="{E3E8598D-8784-4F3B-BFAA-75A5E2195BB9}" presName="compositeShape" presStyleCnt="0">
        <dgm:presLayoutVars>
          <dgm:chMax val="2"/>
          <dgm:dir/>
          <dgm:resizeHandles val="exact"/>
        </dgm:presLayoutVars>
      </dgm:prSet>
      <dgm:spPr/>
    </dgm:pt>
    <dgm:pt modelId="{1EFE9E84-6F4F-4319-98D2-AA2C126CFC9B}" type="pres">
      <dgm:prSet presAssocID="{E3E8598D-8784-4F3B-BFAA-75A5E2195BB9}" presName="ribbon" presStyleLbl="node1" presStyleIdx="0" presStyleCnt="1"/>
      <dgm:spPr/>
    </dgm:pt>
    <dgm:pt modelId="{2FCD2180-AE92-42BC-8820-D185DC589BB6}" type="pres">
      <dgm:prSet presAssocID="{E3E8598D-8784-4F3B-BFAA-75A5E2195BB9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02693A4-48A6-4BA2-B45D-E5AFC7C7B818}" type="pres">
      <dgm:prSet presAssocID="{E3E8598D-8784-4F3B-BFAA-75A5E2195BB9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B298CE2-1571-4CB3-99A5-34F6BB436EB1}" srcId="{E3E8598D-8784-4F3B-BFAA-75A5E2195BB9}" destId="{A8ECAAA5-3708-4B86-A51A-0E2075C21BC6}" srcOrd="0" destOrd="0" parTransId="{C80531F9-926A-45A0-86B9-C562E9898F85}" sibTransId="{633179D8-9D72-4F6F-9D2A-72D3F79C343F}"/>
    <dgm:cxn modelId="{C258A3E7-DB95-4E79-BC27-2E10503FDEA5}" srcId="{E3E8598D-8784-4F3B-BFAA-75A5E2195BB9}" destId="{57EC95BF-BE4D-4D82-9F1C-DD3181FF3B81}" srcOrd="1" destOrd="0" parTransId="{7519D815-B38C-4B92-87C2-FC6B27401476}" sibTransId="{D4397162-E666-40F0-A106-AD322556D601}"/>
    <dgm:cxn modelId="{FFE221E8-83E1-42A0-A5B5-C409C70EC356}" type="presOf" srcId="{A8ECAAA5-3708-4B86-A51A-0E2075C21BC6}" destId="{2FCD2180-AE92-42BC-8820-D185DC589BB6}" srcOrd="0" destOrd="0" presId="urn:microsoft.com/office/officeart/2005/8/layout/arrow6"/>
    <dgm:cxn modelId="{C6B4CCEC-714A-45D9-8AFF-FD036DFFAE53}" type="presOf" srcId="{E3E8598D-8784-4F3B-BFAA-75A5E2195BB9}" destId="{6D8323DB-FA5D-48C2-949D-8E628727DD1D}" srcOrd="0" destOrd="0" presId="urn:microsoft.com/office/officeart/2005/8/layout/arrow6"/>
    <dgm:cxn modelId="{2F0435F0-3D42-42C2-B8E6-36DC1AEFC8B4}" type="presOf" srcId="{57EC95BF-BE4D-4D82-9F1C-DD3181FF3B81}" destId="{F02693A4-48A6-4BA2-B45D-E5AFC7C7B818}" srcOrd="0" destOrd="0" presId="urn:microsoft.com/office/officeart/2005/8/layout/arrow6"/>
    <dgm:cxn modelId="{FDE6E398-444D-424C-A0D9-03E1798A53E0}" type="presParOf" srcId="{6D8323DB-FA5D-48C2-949D-8E628727DD1D}" destId="{1EFE9E84-6F4F-4319-98D2-AA2C126CFC9B}" srcOrd="0" destOrd="0" presId="urn:microsoft.com/office/officeart/2005/8/layout/arrow6"/>
    <dgm:cxn modelId="{2325239D-4635-49A4-B0D7-2A9EC373B75E}" type="presParOf" srcId="{6D8323DB-FA5D-48C2-949D-8E628727DD1D}" destId="{2FCD2180-AE92-42BC-8820-D185DC589BB6}" srcOrd="1" destOrd="0" presId="urn:microsoft.com/office/officeart/2005/8/layout/arrow6"/>
    <dgm:cxn modelId="{8554F4BC-F19C-4A27-ABE0-A37AB42295A6}" type="presParOf" srcId="{6D8323DB-FA5D-48C2-949D-8E628727DD1D}" destId="{F02693A4-48A6-4BA2-B45D-E5AFC7C7B818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3E8598D-8784-4F3B-BFAA-75A5E2195BB9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ECAAA5-3708-4B86-A51A-0E2075C21BC6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Customer Collaboration </a:t>
          </a:r>
        </a:p>
      </dgm:t>
    </dgm:pt>
    <dgm:pt modelId="{C80531F9-926A-45A0-86B9-C562E9898F85}" type="parTrans" cxnId="{1B298CE2-1571-4CB3-99A5-34F6BB436EB1}">
      <dgm:prSet/>
      <dgm:spPr/>
      <dgm:t>
        <a:bodyPr/>
        <a:lstStyle/>
        <a:p>
          <a:endParaRPr lang="en-US"/>
        </a:p>
      </dgm:t>
    </dgm:pt>
    <dgm:pt modelId="{633179D8-9D72-4F6F-9D2A-72D3F79C343F}" type="sibTrans" cxnId="{1B298CE2-1571-4CB3-99A5-34F6BB436EB1}">
      <dgm:prSet/>
      <dgm:spPr/>
      <dgm:t>
        <a:bodyPr/>
        <a:lstStyle/>
        <a:p>
          <a:endParaRPr lang="en-US"/>
        </a:p>
      </dgm:t>
    </dgm:pt>
    <dgm:pt modelId="{57EC95BF-BE4D-4D82-9F1C-DD3181FF3B81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Contract negotiation</a:t>
          </a:r>
        </a:p>
      </dgm:t>
    </dgm:pt>
    <dgm:pt modelId="{7519D815-B38C-4B92-87C2-FC6B27401476}" type="parTrans" cxnId="{C258A3E7-DB95-4E79-BC27-2E10503FDEA5}">
      <dgm:prSet/>
      <dgm:spPr/>
      <dgm:t>
        <a:bodyPr/>
        <a:lstStyle/>
        <a:p>
          <a:endParaRPr lang="en-US"/>
        </a:p>
      </dgm:t>
    </dgm:pt>
    <dgm:pt modelId="{D4397162-E666-40F0-A106-AD322556D601}" type="sibTrans" cxnId="{C258A3E7-DB95-4E79-BC27-2E10503FDEA5}">
      <dgm:prSet/>
      <dgm:spPr/>
      <dgm:t>
        <a:bodyPr/>
        <a:lstStyle/>
        <a:p>
          <a:endParaRPr lang="en-US"/>
        </a:p>
      </dgm:t>
    </dgm:pt>
    <dgm:pt modelId="{6D8323DB-FA5D-48C2-949D-8E628727DD1D}" type="pres">
      <dgm:prSet presAssocID="{E3E8598D-8784-4F3B-BFAA-75A5E2195BB9}" presName="compositeShape" presStyleCnt="0">
        <dgm:presLayoutVars>
          <dgm:chMax val="2"/>
          <dgm:dir/>
          <dgm:resizeHandles val="exact"/>
        </dgm:presLayoutVars>
      </dgm:prSet>
      <dgm:spPr/>
    </dgm:pt>
    <dgm:pt modelId="{1EFE9E84-6F4F-4319-98D2-AA2C126CFC9B}" type="pres">
      <dgm:prSet presAssocID="{E3E8598D-8784-4F3B-BFAA-75A5E2195BB9}" presName="ribbon" presStyleLbl="node1" presStyleIdx="0" presStyleCnt="1"/>
      <dgm:spPr/>
    </dgm:pt>
    <dgm:pt modelId="{2FCD2180-AE92-42BC-8820-D185DC589BB6}" type="pres">
      <dgm:prSet presAssocID="{E3E8598D-8784-4F3B-BFAA-75A5E2195BB9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02693A4-48A6-4BA2-B45D-E5AFC7C7B818}" type="pres">
      <dgm:prSet presAssocID="{E3E8598D-8784-4F3B-BFAA-75A5E2195BB9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B298CE2-1571-4CB3-99A5-34F6BB436EB1}" srcId="{E3E8598D-8784-4F3B-BFAA-75A5E2195BB9}" destId="{A8ECAAA5-3708-4B86-A51A-0E2075C21BC6}" srcOrd="0" destOrd="0" parTransId="{C80531F9-926A-45A0-86B9-C562E9898F85}" sibTransId="{633179D8-9D72-4F6F-9D2A-72D3F79C343F}"/>
    <dgm:cxn modelId="{C258A3E7-DB95-4E79-BC27-2E10503FDEA5}" srcId="{E3E8598D-8784-4F3B-BFAA-75A5E2195BB9}" destId="{57EC95BF-BE4D-4D82-9F1C-DD3181FF3B81}" srcOrd="1" destOrd="0" parTransId="{7519D815-B38C-4B92-87C2-FC6B27401476}" sibTransId="{D4397162-E666-40F0-A106-AD322556D601}"/>
    <dgm:cxn modelId="{FFE221E8-83E1-42A0-A5B5-C409C70EC356}" type="presOf" srcId="{A8ECAAA5-3708-4B86-A51A-0E2075C21BC6}" destId="{2FCD2180-AE92-42BC-8820-D185DC589BB6}" srcOrd="0" destOrd="0" presId="urn:microsoft.com/office/officeart/2005/8/layout/arrow6"/>
    <dgm:cxn modelId="{C6B4CCEC-714A-45D9-8AFF-FD036DFFAE53}" type="presOf" srcId="{E3E8598D-8784-4F3B-BFAA-75A5E2195BB9}" destId="{6D8323DB-FA5D-48C2-949D-8E628727DD1D}" srcOrd="0" destOrd="0" presId="urn:microsoft.com/office/officeart/2005/8/layout/arrow6"/>
    <dgm:cxn modelId="{2F0435F0-3D42-42C2-B8E6-36DC1AEFC8B4}" type="presOf" srcId="{57EC95BF-BE4D-4D82-9F1C-DD3181FF3B81}" destId="{F02693A4-48A6-4BA2-B45D-E5AFC7C7B818}" srcOrd="0" destOrd="0" presId="urn:microsoft.com/office/officeart/2005/8/layout/arrow6"/>
    <dgm:cxn modelId="{FDE6E398-444D-424C-A0D9-03E1798A53E0}" type="presParOf" srcId="{6D8323DB-FA5D-48C2-949D-8E628727DD1D}" destId="{1EFE9E84-6F4F-4319-98D2-AA2C126CFC9B}" srcOrd="0" destOrd="0" presId="urn:microsoft.com/office/officeart/2005/8/layout/arrow6"/>
    <dgm:cxn modelId="{2325239D-4635-49A4-B0D7-2A9EC373B75E}" type="presParOf" srcId="{6D8323DB-FA5D-48C2-949D-8E628727DD1D}" destId="{2FCD2180-AE92-42BC-8820-D185DC589BB6}" srcOrd="1" destOrd="0" presId="urn:microsoft.com/office/officeart/2005/8/layout/arrow6"/>
    <dgm:cxn modelId="{8554F4BC-F19C-4A27-ABE0-A37AB42295A6}" type="presParOf" srcId="{6D8323DB-FA5D-48C2-949D-8E628727DD1D}" destId="{F02693A4-48A6-4BA2-B45D-E5AFC7C7B818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3E8598D-8784-4F3B-BFAA-75A5E2195BB9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ECAAA5-3708-4B86-A51A-0E2075C21BC6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Responding to change </a:t>
          </a:r>
        </a:p>
      </dgm:t>
    </dgm:pt>
    <dgm:pt modelId="{C80531F9-926A-45A0-86B9-C562E9898F85}" type="parTrans" cxnId="{1B298CE2-1571-4CB3-99A5-34F6BB436EB1}">
      <dgm:prSet/>
      <dgm:spPr/>
      <dgm:t>
        <a:bodyPr/>
        <a:lstStyle/>
        <a:p>
          <a:endParaRPr lang="en-US"/>
        </a:p>
      </dgm:t>
    </dgm:pt>
    <dgm:pt modelId="{633179D8-9D72-4F6F-9D2A-72D3F79C343F}" type="sibTrans" cxnId="{1B298CE2-1571-4CB3-99A5-34F6BB436EB1}">
      <dgm:prSet/>
      <dgm:spPr/>
      <dgm:t>
        <a:bodyPr/>
        <a:lstStyle/>
        <a:p>
          <a:endParaRPr lang="en-US"/>
        </a:p>
      </dgm:t>
    </dgm:pt>
    <dgm:pt modelId="{57EC95BF-BE4D-4D82-9F1C-DD3181FF3B81}">
      <dgm:prSet phldrT="[Text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Following a plan</a:t>
          </a:r>
        </a:p>
      </dgm:t>
    </dgm:pt>
    <dgm:pt modelId="{7519D815-B38C-4B92-87C2-FC6B27401476}" type="parTrans" cxnId="{C258A3E7-DB95-4E79-BC27-2E10503FDEA5}">
      <dgm:prSet/>
      <dgm:spPr/>
      <dgm:t>
        <a:bodyPr/>
        <a:lstStyle/>
        <a:p>
          <a:endParaRPr lang="en-US"/>
        </a:p>
      </dgm:t>
    </dgm:pt>
    <dgm:pt modelId="{D4397162-E666-40F0-A106-AD322556D601}" type="sibTrans" cxnId="{C258A3E7-DB95-4E79-BC27-2E10503FDEA5}">
      <dgm:prSet/>
      <dgm:spPr/>
      <dgm:t>
        <a:bodyPr/>
        <a:lstStyle/>
        <a:p>
          <a:endParaRPr lang="en-US"/>
        </a:p>
      </dgm:t>
    </dgm:pt>
    <dgm:pt modelId="{6D8323DB-FA5D-48C2-949D-8E628727DD1D}" type="pres">
      <dgm:prSet presAssocID="{E3E8598D-8784-4F3B-BFAA-75A5E2195BB9}" presName="compositeShape" presStyleCnt="0">
        <dgm:presLayoutVars>
          <dgm:chMax val="2"/>
          <dgm:dir/>
          <dgm:resizeHandles val="exact"/>
        </dgm:presLayoutVars>
      </dgm:prSet>
      <dgm:spPr/>
    </dgm:pt>
    <dgm:pt modelId="{1EFE9E84-6F4F-4319-98D2-AA2C126CFC9B}" type="pres">
      <dgm:prSet presAssocID="{E3E8598D-8784-4F3B-BFAA-75A5E2195BB9}" presName="ribbon" presStyleLbl="node1" presStyleIdx="0" presStyleCnt="1"/>
      <dgm:spPr/>
    </dgm:pt>
    <dgm:pt modelId="{2FCD2180-AE92-42BC-8820-D185DC589BB6}" type="pres">
      <dgm:prSet presAssocID="{E3E8598D-8784-4F3B-BFAA-75A5E2195BB9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02693A4-48A6-4BA2-B45D-E5AFC7C7B818}" type="pres">
      <dgm:prSet presAssocID="{E3E8598D-8784-4F3B-BFAA-75A5E2195BB9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B298CE2-1571-4CB3-99A5-34F6BB436EB1}" srcId="{E3E8598D-8784-4F3B-BFAA-75A5E2195BB9}" destId="{A8ECAAA5-3708-4B86-A51A-0E2075C21BC6}" srcOrd="0" destOrd="0" parTransId="{C80531F9-926A-45A0-86B9-C562E9898F85}" sibTransId="{633179D8-9D72-4F6F-9D2A-72D3F79C343F}"/>
    <dgm:cxn modelId="{C258A3E7-DB95-4E79-BC27-2E10503FDEA5}" srcId="{E3E8598D-8784-4F3B-BFAA-75A5E2195BB9}" destId="{57EC95BF-BE4D-4D82-9F1C-DD3181FF3B81}" srcOrd="1" destOrd="0" parTransId="{7519D815-B38C-4B92-87C2-FC6B27401476}" sibTransId="{D4397162-E666-40F0-A106-AD322556D601}"/>
    <dgm:cxn modelId="{FFE221E8-83E1-42A0-A5B5-C409C70EC356}" type="presOf" srcId="{A8ECAAA5-3708-4B86-A51A-0E2075C21BC6}" destId="{2FCD2180-AE92-42BC-8820-D185DC589BB6}" srcOrd="0" destOrd="0" presId="urn:microsoft.com/office/officeart/2005/8/layout/arrow6"/>
    <dgm:cxn modelId="{C6B4CCEC-714A-45D9-8AFF-FD036DFFAE53}" type="presOf" srcId="{E3E8598D-8784-4F3B-BFAA-75A5E2195BB9}" destId="{6D8323DB-FA5D-48C2-949D-8E628727DD1D}" srcOrd="0" destOrd="0" presId="urn:microsoft.com/office/officeart/2005/8/layout/arrow6"/>
    <dgm:cxn modelId="{2F0435F0-3D42-42C2-B8E6-36DC1AEFC8B4}" type="presOf" srcId="{57EC95BF-BE4D-4D82-9F1C-DD3181FF3B81}" destId="{F02693A4-48A6-4BA2-B45D-E5AFC7C7B818}" srcOrd="0" destOrd="0" presId="urn:microsoft.com/office/officeart/2005/8/layout/arrow6"/>
    <dgm:cxn modelId="{FDE6E398-444D-424C-A0D9-03E1798A53E0}" type="presParOf" srcId="{6D8323DB-FA5D-48C2-949D-8E628727DD1D}" destId="{1EFE9E84-6F4F-4319-98D2-AA2C126CFC9B}" srcOrd="0" destOrd="0" presId="urn:microsoft.com/office/officeart/2005/8/layout/arrow6"/>
    <dgm:cxn modelId="{2325239D-4635-49A4-B0D7-2A9EC373B75E}" type="presParOf" srcId="{6D8323DB-FA5D-48C2-949D-8E628727DD1D}" destId="{2FCD2180-AE92-42BC-8820-D185DC589BB6}" srcOrd="1" destOrd="0" presId="urn:microsoft.com/office/officeart/2005/8/layout/arrow6"/>
    <dgm:cxn modelId="{8554F4BC-F19C-4A27-ABE0-A37AB42295A6}" type="presParOf" srcId="{6D8323DB-FA5D-48C2-949D-8E628727DD1D}" destId="{F02693A4-48A6-4BA2-B45D-E5AFC7C7B818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2B785C-5F37-4267-9CC8-A1912F13A6BE}">
      <dsp:nvSpPr>
        <dsp:cNvPr id="0" name=""/>
        <dsp:cNvSpPr/>
      </dsp:nvSpPr>
      <dsp:spPr>
        <a:xfrm rot="5400000">
          <a:off x="2169695" y="758388"/>
          <a:ext cx="652802" cy="7431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F4FD79-75CA-43F0-96E7-78B8225324F2}">
      <dsp:nvSpPr>
        <dsp:cNvPr id="0" name=""/>
        <dsp:cNvSpPr/>
      </dsp:nvSpPr>
      <dsp:spPr>
        <a:xfrm>
          <a:off x="1996742" y="34743"/>
          <a:ext cx="1098935" cy="76921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Helvetica" panose="020B0604020202020204" pitchFamily="34" charset="0"/>
              <a:cs typeface="Helvetica" panose="020B0604020202020204" pitchFamily="34" charset="0"/>
            </a:rPr>
            <a:t>Requirement Analysis</a:t>
          </a:r>
        </a:p>
      </dsp:txBody>
      <dsp:txXfrm>
        <a:off x="2034299" y="72300"/>
        <a:ext cx="1023821" cy="694105"/>
      </dsp:txXfrm>
    </dsp:sp>
    <dsp:sp modelId="{583D035E-BD84-403E-BA85-A36687B26AC0}">
      <dsp:nvSpPr>
        <dsp:cNvPr id="0" name=""/>
        <dsp:cNvSpPr/>
      </dsp:nvSpPr>
      <dsp:spPr>
        <a:xfrm>
          <a:off x="3095677" y="108106"/>
          <a:ext cx="799261" cy="6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C1F3A4-1F46-41D0-A6AC-998C3A300AE9}">
      <dsp:nvSpPr>
        <dsp:cNvPr id="0" name=""/>
        <dsp:cNvSpPr/>
      </dsp:nvSpPr>
      <dsp:spPr>
        <a:xfrm rot="5400000">
          <a:off x="3080829" y="1622475"/>
          <a:ext cx="652802" cy="7431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C6C02B-A6A7-4D63-8F4F-C0F7059EAF01}">
      <dsp:nvSpPr>
        <dsp:cNvPr id="0" name=""/>
        <dsp:cNvSpPr/>
      </dsp:nvSpPr>
      <dsp:spPr>
        <a:xfrm>
          <a:off x="2907876" y="898830"/>
          <a:ext cx="1098935" cy="76921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Design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sp:txBody>
      <dsp:txXfrm>
        <a:off x="2945433" y="936387"/>
        <a:ext cx="1023821" cy="694105"/>
      </dsp:txXfrm>
    </dsp:sp>
    <dsp:sp modelId="{DFAAC1C0-BA9A-4377-AE1C-455DEE04ECCC}">
      <dsp:nvSpPr>
        <dsp:cNvPr id="0" name=""/>
        <dsp:cNvSpPr/>
      </dsp:nvSpPr>
      <dsp:spPr>
        <a:xfrm>
          <a:off x="4006812" y="972193"/>
          <a:ext cx="799261" cy="6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9A3051-D7F7-4D20-BDA6-AA74AEBA744F}">
      <dsp:nvSpPr>
        <dsp:cNvPr id="0" name=""/>
        <dsp:cNvSpPr/>
      </dsp:nvSpPr>
      <dsp:spPr>
        <a:xfrm rot="5400000">
          <a:off x="3991964" y="2486562"/>
          <a:ext cx="652802" cy="7431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419A2C-8D47-4EA0-B299-93E6F15E675C}">
      <dsp:nvSpPr>
        <dsp:cNvPr id="0" name=""/>
        <dsp:cNvSpPr/>
      </dsp:nvSpPr>
      <dsp:spPr>
        <a:xfrm>
          <a:off x="3856891" y="1738310"/>
          <a:ext cx="1098935" cy="76921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Development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sp:txBody>
      <dsp:txXfrm>
        <a:off x="3894448" y="1775867"/>
        <a:ext cx="1023821" cy="694105"/>
      </dsp:txXfrm>
    </dsp:sp>
    <dsp:sp modelId="{4A377F96-1FED-4BB1-98A9-3F45DE6541DF}">
      <dsp:nvSpPr>
        <dsp:cNvPr id="0" name=""/>
        <dsp:cNvSpPr/>
      </dsp:nvSpPr>
      <dsp:spPr>
        <a:xfrm>
          <a:off x="4917946" y="1836280"/>
          <a:ext cx="799261" cy="6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E451CB-D856-4627-8A3E-32255571E0D5}">
      <dsp:nvSpPr>
        <dsp:cNvPr id="0" name=""/>
        <dsp:cNvSpPr/>
      </dsp:nvSpPr>
      <dsp:spPr>
        <a:xfrm rot="5400000">
          <a:off x="4903098" y="3350649"/>
          <a:ext cx="652802" cy="7431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51C335-F403-4F72-B8E6-AFA338C7B8D2}">
      <dsp:nvSpPr>
        <dsp:cNvPr id="0" name=""/>
        <dsp:cNvSpPr/>
      </dsp:nvSpPr>
      <dsp:spPr>
        <a:xfrm>
          <a:off x="4730145" y="2627004"/>
          <a:ext cx="1098935" cy="76921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Testing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sp:txBody>
      <dsp:txXfrm>
        <a:off x="4767702" y="2664561"/>
        <a:ext cx="1023821" cy="694105"/>
      </dsp:txXfrm>
    </dsp:sp>
    <dsp:sp modelId="{E0F72F04-B956-4E8B-889C-1606A1F1A1D3}">
      <dsp:nvSpPr>
        <dsp:cNvPr id="0" name=""/>
        <dsp:cNvSpPr/>
      </dsp:nvSpPr>
      <dsp:spPr>
        <a:xfrm>
          <a:off x="5829080" y="2700367"/>
          <a:ext cx="799261" cy="6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97BD01-6363-40B1-815A-B9EAF39E3279}">
      <dsp:nvSpPr>
        <dsp:cNvPr id="0" name=""/>
        <dsp:cNvSpPr/>
      </dsp:nvSpPr>
      <dsp:spPr>
        <a:xfrm rot="5400000">
          <a:off x="5814232" y="4214736"/>
          <a:ext cx="652802" cy="74319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2A8E25-05A9-4160-B8DF-5CC6933DCB17}">
      <dsp:nvSpPr>
        <dsp:cNvPr id="0" name=""/>
        <dsp:cNvSpPr/>
      </dsp:nvSpPr>
      <dsp:spPr>
        <a:xfrm>
          <a:off x="5641279" y="3491091"/>
          <a:ext cx="1098935" cy="76921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Release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sp:txBody>
      <dsp:txXfrm>
        <a:off x="5678836" y="3528648"/>
        <a:ext cx="1023821" cy="694105"/>
      </dsp:txXfrm>
    </dsp:sp>
    <dsp:sp modelId="{04D0CB2D-F268-4FFD-B1F0-73EE053F01DE}">
      <dsp:nvSpPr>
        <dsp:cNvPr id="0" name=""/>
        <dsp:cNvSpPr/>
      </dsp:nvSpPr>
      <dsp:spPr>
        <a:xfrm>
          <a:off x="6740215" y="3564454"/>
          <a:ext cx="799261" cy="621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7BB9FF-F3F7-45FA-8599-E39D0F5B35A4}">
      <dsp:nvSpPr>
        <dsp:cNvPr id="0" name=""/>
        <dsp:cNvSpPr/>
      </dsp:nvSpPr>
      <dsp:spPr>
        <a:xfrm>
          <a:off x="6552414" y="4355178"/>
          <a:ext cx="1098935" cy="76921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Helvetica" panose="020B0604020202020204" pitchFamily="34" charset="0"/>
              <a:ea typeface="+mn-ea"/>
              <a:cs typeface="Helvetica" panose="020B0604020202020204" pitchFamily="34" charset="0"/>
            </a:rPr>
            <a:t>Maintenance</a:t>
          </a:r>
          <a:endParaRPr lang="en-US" sz="1200" kern="1200" dirty="0">
            <a:latin typeface="Helvetica" panose="020B0604020202020204" pitchFamily="34" charset="0"/>
            <a:ea typeface="+mn-ea"/>
            <a:cs typeface="Helvetica" panose="020B0604020202020204" pitchFamily="34" charset="0"/>
          </a:endParaRPr>
        </a:p>
      </dsp:txBody>
      <dsp:txXfrm>
        <a:off x="6589971" y="4392735"/>
        <a:ext cx="1023821" cy="6941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1F83B1-B35C-4C53-91DF-0749F0DC6CDA}">
      <dsp:nvSpPr>
        <dsp:cNvPr id="0" name=""/>
        <dsp:cNvSpPr/>
      </dsp:nvSpPr>
      <dsp:spPr>
        <a:xfrm>
          <a:off x="995" y="133015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Kent Beck</a:t>
          </a:r>
        </a:p>
      </dsp:txBody>
      <dsp:txXfrm>
        <a:off x="995" y="133015"/>
        <a:ext cx="1254062" cy="752437"/>
      </dsp:txXfrm>
    </dsp:sp>
    <dsp:sp modelId="{6B0FC01D-4258-4617-924A-A85E4E1CFA2E}">
      <dsp:nvSpPr>
        <dsp:cNvPr id="0" name=""/>
        <dsp:cNvSpPr/>
      </dsp:nvSpPr>
      <dsp:spPr>
        <a:xfrm>
          <a:off x="1380464" y="133015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Mike </a:t>
          </a:r>
          <a:r>
            <a:rPr lang="en-US" sz="1700" kern="1200" dirty="0" err="1"/>
            <a:t>Beedle</a:t>
          </a:r>
          <a:endParaRPr lang="en-US" sz="1700" kern="1200" dirty="0"/>
        </a:p>
      </dsp:txBody>
      <dsp:txXfrm>
        <a:off x="1380464" y="133015"/>
        <a:ext cx="1254062" cy="752437"/>
      </dsp:txXfrm>
    </dsp:sp>
    <dsp:sp modelId="{85AA95D5-FE69-4B5D-B0C7-52ACD1D14BBE}">
      <dsp:nvSpPr>
        <dsp:cNvPr id="0" name=""/>
        <dsp:cNvSpPr/>
      </dsp:nvSpPr>
      <dsp:spPr>
        <a:xfrm>
          <a:off x="2759933" y="133015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Arie</a:t>
          </a:r>
          <a:r>
            <a:rPr lang="en-US" sz="1700" kern="1200" dirty="0"/>
            <a:t> van </a:t>
          </a:r>
          <a:r>
            <a:rPr lang="en-US" sz="1700" kern="1200" dirty="0" err="1"/>
            <a:t>Bennekum</a:t>
          </a:r>
          <a:endParaRPr lang="en-US" sz="1700" kern="1200" dirty="0"/>
        </a:p>
      </dsp:txBody>
      <dsp:txXfrm>
        <a:off x="2759933" y="133015"/>
        <a:ext cx="1254062" cy="752437"/>
      </dsp:txXfrm>
    </dsp:sp>
    <dsp:sp modelId="{576B04E9-9137-48B6-B73D-98C5C49EA6BB}">
      <dsp:nvSpPr>
        <dsp:cNvPr id="0" name=""/>
        <dsp:cNvSpPr/>
      </dsp:nvSpPr>
      <dsp:spPr>
        <a:xfrm>
          <a:off x="4139403" y="133015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Alistair Cockburn</a:t>
          </a:r>
        </a:p>
      </dsp:txBody>
      <dsp:txXfrm>
        <a:off x="4139403" y="133015"/>
        <a:ext cx="1254062" cy="752437"/>
      </dsp:txXfrm>
    </dsp:sp>
    <dsp:sp modelId="{A9BC9FEE-0037-43CD-98B7-661E736FD41D}">
      <dsp:nvSpPr>
        <dsp:cNvPr id="0" name=""/>
        <dsp:cNvSpPr/>
      </dsp:nvSpPr>
      <dsp:spPr>
        <a:xfrm>
          <a:off x="5518872" y="133015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Ward Cunningham</a:t>
          </a:r>
        </a:p>
      </dsp:txBody>
      <dsp:txXfrm>
        <a:off x="5518872" y="133015"/>
        <a:ext cx="1254062" cy="752437"/>
      </dsp:txXfrm>
    </dsp:sp>
    <dsp:sp modelId="{A647DC12-1FC7-4EFD-B199-0C5F9EFB6AEB}">
      <dsp:nvSpPr>
        <dsp:cNvPr id="0" name=""/>
        <dsp:cNvSpPr/>
      </dsp:nvSpPr>
      <dsp:spPr>
        <a:xfrm>
          <a:off x="6898341" y="133015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Martin Fowler</a:t>
          </a:r>
        </a:p>
      </dsp:txBody>
      <dsp:txXfrm>
        <a:off x="6898341" y="133015"/>
        <a:ext cx="1254062" cy="752437"/>
      </dsp:txXfrm>
    </dsp:sp>
    <dsp:sp modelId="{D4F9C37B-347A-4CC1-A30F-C60D739FE8B5}">
      <dsp:nvSpPr>
        <dsp:cNvPr id="0" name=""/>
        <dsp:cNvSpPr/>
      </dsp:nvSpPr>
      <dsp:spPr>
        <a:xfrm>
          <a:off x="995" y="1010859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James </a:t>
          </a:r>
          <a:r>
            <a:rPr lang="en-US" sz="1700" kern="1200" dirty="0" err="1"/>
            <a:t>Grenning</a:t>
          </a:r>
          <a:endParaRPr lang="en-US" sz="1700" kern="1200" dirty="0"/>
        </a:p>
      </dsp:txBody>
      <dsp:txXfrm>
        <a:off x="995" y="1010859"/>
        <a:ext cx="1254062" cy="752437"/>
      </dsp:txXfrm>
    </dsp:sp>
    <dsp:sp modelId="{FE3DF4BA-B0C5-4CAD-99CC-801BE9F4C1A2}">
      <dsp:nvSpPr>
        <dsp:cNvPr id="0" name=""/>
        <dsp:cNvSpPr/>
      </dsp:nvSpPr>
      <dsp:spPr>
        <a:xfrm>
          <a:off x="1380464" y="1010859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Jim Highsmith</a:t>
          </a:r>
        </a:p>
      </dsp:txBody>
      <dsp:txXfrm>
        <a:off x="1380464" y="1010859"/>
        <a:ext cx="1254062" cy="752437"/>
      </dsp:txXfrm>
    </dsp:sp>
    <dsp:sp modelId="{A942D1A0-FFCB-4C4E-A469-99CB402F1E24}">
      <dsp:nvSpPr>
        <dsp:cNvPr id="0" name=""/>
        <dsp:cNvSpPr/>
      </dsp:nvSpPr>
      <dsp:spPr>
        <a:xfrm>
          <a:off x="2759933" y="1010859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Andrew Hunt</a:t>
          </a:r>
        </a:p>
      </dsp:txBody>
      <dsp:txXfrm>
        <a:off x="2759933" y="1010859"/>
        <a:ext cx="1254062" cy="752437"/>
      </dsp:txXfrm>
    </dsp:sp>
    <dsp:sp modelId="{B3A31A8B-D554-42A4-ACC0-5AF6775B406D}">
      <dsp:nvSpPr>
        <dsp:cNvPr id="0" name=""/>
        <dsp:cNvSpPr/>
      </dsp:nvSpPr>
      <dsp:spPr>
        <a:xfrm>
          <a:off x="4139403" y="1010859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Ron Jeffries</a:t>
          </a:r>
        </a:p>
      </dsp:txBody>
      <dsp:txXfrm>
        <a:off x="4139403" y="1010859"/>
        <a:ext cx="1254062" cy="752437"/>
      </dsp:txXfrm>
    </dsp:sp>
    <dsp:sp modelId="{E99132CE-704F-4700-A3A6-0279168C03F8}">
      <dsp:nvSpPr>
        <dsp:cNvPr id="0" name=""/>
        <dsp:cNvSpPr/>
      </dsp:nvSpPr>
      <dsp:spPr>
        <a:xfrm>
          <a:off x="5518872" y="1010859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Jon Kern</a:t>
          </a:r>
        </a:p>
      </dsp:txBody>
      <dsp:txXfrm>
        <a:off x="5518872" y="1010859"/>
        <a:ext cx="1254062" cy="752437"/>
      </dsp:txXfrm>
    </dsp:sp>
    <dsp:sp modelId="{12D63DAB-4004-44D2-BB0D-23CF263405A2}">
      <dsp:nvSpPr>
        <dsp:cNvPr id="0" name=""/>
        <dsp:cNvSpPr/>
      </dsp:nvSpPr>
      <dsp:spPr>
        <a:xfrm>
          <a:off x="6898341" y="1010859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Brian </a:t>
          </a:r>
          <a:r>
            <a:rPr lang="en-US" sz="1700" kern="1200" dirty="0" err="1"/>
            <a:t>Marick</a:t>
          </a:r>
          <a:endParaRPr lang="en-US" sz="1700" kern="1200" dirty="0"/>
        </a:p>
      </dsp:txBody>
      <dsp:txXfrm>
        <a:off x="6898341" y="1010859"/>
        <a:ext cx="1254062" cy="752437"/>
      </dsp:txXfrm>
    </dsp:sp>
    <dsp:sp modelId="{17CB6056-2030-4746-8C25-A9E3B55B4BEB}">
      <dsp:nvSpPr>
        <dsp:cNvPr id="0" name=""/>
        <dsp:cNvSpPr/>
      </dsp:nvSpPr>
      <dsp:spPr>
        <a:xfrm>
          <a:off x="690729" y="1888703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Robert C. Martin</a:t>
          </a:r>
        </a:p>
      </dsp:txBody>
      <dsp:txXfrm>
        <a:off x="690729" y="1888703"/>
        <a:ext cx="1254062" cy="752437"/>
      </dsp:txXfrm>
    </dsp:sp>
    <dsp:sp modelId="{E7F9D17F-953A-46EA-AE93-B59EB90A6FD6}">
      <dsp:nvSpPr>
        <dsp:cNvPr id="0" name=""/>
        <dsp:cNvSpPr/>
      </dsp:nvSpPr>
      <dsp:spPr>
        <a:xfrm>
          <a:off x="2070199" y="1888703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Steve Mellor</a:t>
          </a:r>
        </a:p>
      </dsp:txBody>
      <dsp:txXfrm>
        <a:off x="2070199" y="1888703"/>
        <a:ext cx="1254062" cy="752437"/>
      </dsp:txXfrm>
    </dsp:sp>
    <dsp:sp modelId="{9D7374E5-0362-49F1-B385-9D62F37A6AE7}">
      <dsp:nvSpPr>
        <dsp:cNvPr id="0" name=""/>
        <dsp:cNvSpPr/>
      </dsp:nvSpPr>
      <dsp:spPr>
        <a:xfrm>
          <a:off x="3449668" y="1888703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Ken </a:t>
          </a:r>
          <a:r>
            <a:rPr lang="en-US" sz="1700" kern="1200" dirty="0" err="1"/>
            <a:t>Schwaber</a:t>
          </a:r>
          <a:endParaRPr lang="en-US" sz="1700" kern="1200" dirty="0"/>
        </a:p>
      </dsp:txBody>
      <dsp:txXfrm>
        <a:off x="3449668" y="1888703"/>
        <a:ext cx="1254062" cy="752437"/>
      </dsp:txXfrm>
    </dsp:sp>
    <dsp:sp modelId="{1B2109A3-10E2-4B48-A03E-05B26FA42EFF}">
      <dsp:nvSpPr>
        <dsp:cNvPr id="0" name=""/>
        <dsp:cNvSpPr/>
      </dsp:nvSpPr>
      <dsp:spPr>
        <a:xfrm>
          <a:off x="4829137" y="1888703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Jeff Sutherland</a:t>
          </a:r>
        </a:p>
      </dsp:txBody>
      <dsp:txXfrm>
        <a:off x="4829137" y="1888703"/>
        <a:ext cx="1254062" cy="752437"/>
      </dsp:txXfrm>
    </dsp:sp>
    <dsp:sp modelId="{68FA0E48-9AAB-412E-A522-86D114276BCE}">
      <dsp:nvSpPr>
        <dsp:cNvPr id="0" name=""/>
        <dsp:cNvSpPr/>
      </dsp:nvSpPr>
      <dsp:spPr>
        <a:xfrm>
          <a:off x="6208607" y="1888703"/>
          <a:ext cx="1254062" cy="75243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Dave Thomas</a:t>
          </a:r>
        </a:p>
      </dsp:txBody>
      <dsp:txXfrm>
        <a:off x="6208607" y="1888703"/>
        <a:ext cx="1254062" cy="75243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FE9E84-6F4F-4319-98D2-AA2C126CFC9B}">
      <dsp:nvSpPr>
        <dsp:cNvPr id="0" name=""/>
        <dsp:cNvSpPr/>
      </dsp:nvSpPr>
      <dsp:spPr>
        <a:xfrm>
          <a:off x="686289" y="0"/>
          <a:ext cx="2857497" cy="1142999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CD2180-AE92-42BC-8820-D185DC589BB6}">
      <dsp:nvSpPr>
        <dsp:cNvPr id="0" name=""/>
        <dsp:cNvSpPr/>
      </dsp:nvSpPr>
      <dsp:spPr>
        <a:xfrm>
          <a:off x="1029188" y="200024"/>
          <a:ext cx="942974" cy="56006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9116" rIns="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Helvetica" panose="020B0604020202020204" pitchFamily="34" charset="0"/>
              <a:cs typeface="Helvetica" panose="020B0604020202020204" pitchFamily="34" charset="0"/>
            </a:rPr>
            <a:t>Individuals and interactions </a:t>
          </a:r>
        </a:p>
      </dsp:txBody>
      <dsp:txXfrm>
        <a:off x="1029188" y="200024"/>
        <a:ext cx="942974" cy="560069"/>
      </dsp:txXfrm>
    </dsp:sp>
    <dsp:sp modelId="{F02693A4-48A6-4BA2-B45D-E5AFC7C7B818}">
      <dsp:nvSpPr>
        <dsp:cNvPr id="0" name=""/>
        <dsp:cNvSpPr/>
      </dsp:nvSpPr>
      <dsp:spPr>
        <a:xfrm>
          <a:off x="2115038" y="382904"/>
          <a:ext cx="1114424" cy="56006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39116" rIns="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Helvetica" panose="020B0604020202020204" pitchFamily="34" charset="0"/>
              <a:cs typeface="Helvetica" panose="020B0604020202020204" pitchFamily="34" charset="0"/>
            </a:rPr>
            <a:t>Processes and tools</a:t>
          </a:r>
        </a:p>
      </dsp:txBody>
      <dsp:txXfrm>
        <a:off x="2115038" y="382904"/>
        <a:ext cx="1114424" cy="5600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FE9E84-6F4F-4319-98D2-AA2C126CFC9B}">
      <dsp:nvSpPr>
        <dsp:cNvPr id="0" name=""/>
        <dsp:cNvSpPr/>
      </dsp:nvSpPr>
      <dsp:spPr>
        <a:xfrm>
          <a:off x="686289" y="0"/>
          <a:ext cx="2857497" cy="1142999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CD2180-AE92-42BC-8820-D185DC589BB6}">
      <dsp:nvSpPr>
        <dsp:cNvPr id="0" name=""/>
        <dsp:cNvSpPr/>
      </dsp:nvSpPr>
      <dsp:spPr>
        <a:xfrm>
          <a:off x="1029188" y="200024"/>
          <a:ext cx="942974" cy="56006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2672" rIns="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Helvetica" panose="020B0604020202020204" pitchFamily="34" charset="0"/>
              <a:cs typeface="Helvetica" panose="020B0604020202020204" pitchFamily="34" charset="0"/>
            </a:rPr>
            <a:t>Working software </a:t>
          </a:r>
        </a:p>
      </dsp:txBody>
      <dsp:txXfrm>
        <a:off x="1029188" y="200024"/>
        <a:ext cx="942974" cy="560069"/>
      </dsp:txXfrm>
    </dsp:sp>
    <dsp:sp modelId="{F02693A4-48A6-4BA2-B45D-E5AFC7C7B818}">
      <dsp:nvSpPr>
        <dsp:cNvPr id="0" name=""/>
        <dsp:cNvSpPr/>
      </dsp:nvSpPr>
      <dsp:spPr>
        <a:xfrm>
          <a:off x="2115038" y="382904"/>
          <a:ext cx="1114424" cy="56006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2672" rIns="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Helvetica" panose="020B0604020202020204" pitchFamily="34" charset="0"/>
              <a:cs typeface="Helvetica" panose="020B0604020202020204" pitchFamily="34" charset="0"/>
            </a:rPr>
            <a:t>Comprehensive documentation</a:t>
          </a:r>
        </a:p>
      </dsp:txBody>
      <dsp:txXfrm>
        <a:off x="2115038" y="382904"/>
        <a:ext cx="1114424" cy="56006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FE9E84-6F4F-4319-98D2-AA2C126CFC9B}">
      <dsp:nvSpPr>
        <dsp:cNvPr id="0" name=""/>
        <dsp:cNvSpPr/>
      </dsp:nvSpPr>
      <dsp:spPr>
        <a:xfrm>
          <a:off x="686289" y="0"/>
          <a:ext cx="2857497" cy="1142999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CD2180-AE92-42BC-8820-D185DC589BB6}">
      <dsp:nvSpPr>
        <dsp:cNvPr id="0" name=""/>
        <dsp:cNvSpPr/>
      </dsp:nvSpPr>
      <dsp:spPr>
        <a:xfrm>
          <a:off x="1029188" y="200024"/>
          <a:ext cx="942974" cy="56006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2672" rIns="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Helvetica" panose="020B0604020202020204" pitchFamily="34" charset="0"/>
              <a:cs typeface="Helvetica" panose="020B0604020202020204" pitchFamily="34" charset="0"/>
            </a:rPr>
            <a:t>Customer Collaboration </a:t>
          </a:r>
        </a:p>
      </dsp:txBody>
      <dsp:txXfrm>
        <a:off x="1029188" y="200024"/>
        <a:ext cx="942974" cy="560069"/>
      </dsp:txXfrm>
    </dsp:sp>
    <dsp:sp modelId="{F02693A4-48A6-4BA2-B45D-E5AFC7C7B818}">
      <dsp:nvSpPr>
        <dsp:cNvPr id="0" name=""/>
        <dsp:cNvSpPr/>
      </dsp:nvSpPr>
      <dsp:spPr>
        <a:xfrm>
          <a:off x="2115038" y="382904"/>
          <a:ext cx="1114424" cy="56006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2672" rIns="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Helvetica" panose="020B0604020202020204" pitchFamily="34" charset="0"/>
              <a:cs typeface="Helvetica" panose="020B0604020202020204" pitchFamily="34" charset="0"/>
            </a:rPr>
            <a:t>Contract negotiation</a:t>
          </a:r>
        </a:p>
      </dsp:txBody>
      <dsp:txXfrm>
        <a:off x="2115038" y="382904"/>
        <a:ext cx="1114424" cy="56006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FE9E84-6F4F-4319-98D2-AA2C126CFC9B}">
      <dsp:nvSpPr>
        <dsp:cNvPr id="0" name=""/>
        <dsp:cNvSpPr/>
      </dsp:nvSpPr>
      <dsp:spPr>
        <a:xfrm>
          <a:off x="686289" y="0"/>
          <a:ext cx="2857497" cy="1142999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CD2180-AE92-42BC-8820-D185DC589BB6}">
      <dsp:nvSpPr>
        <dsp:cNvPr id="0" name=""/>
        <dsp:cNvSpPr/>
      </dsp:nvSpPr>
      <dsp:spPr>
        <a:xfrm>
          <a:off x="1029188" y="200024"/>
          <a:ext cx="942974" cy="56006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6228" rIns="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Helvetica" panose="020B0604020202020204" pitchFamily="34" charset="0"/>
              <a:cs typeface="Helvetica" panose="020B0604020202020204" pitchFamily="34" charset="0"/>
            </a:rPr>
            <a:t>Responding to change </a:t>
          </a:r>
        </a:p>
      </dsp:txBody>
      <dsp:txXfrm>
        <a:off x="1029188" y="200024"/>
        <a:ext cx="942974" cy="560069"/>
      </dsp:txXfrm>
    </dsp:sp>
    <dsp:sp modelId="{F02693A4-48A6-4BA2-B45D-E5AFC7C7B818}">
      <dsp:nvSpPr>
        <dsp:cNvPr id="0" name=""/>
        <dsp:cNvSpPr/>
      </dsp:nvSpPr>
      <dsp:spPr>
        <a:xfrm>
          <a:off x="2115038" y="382904"/>
          <a:ext cx="1114424" cy="56006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6228" rIns="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Helvetica" panose="020B0604020202020204" pitchFamily="34" charset="0"/>
              <a:cs typeface="Helvetica" panose="020B0604020202020204" pitchFamily="34" charset="0"/>
            </a:rPr>
            <a:t>Following a plan</a:t>
          </a:r>
        </a:p>
      </dsp:txBody>
      <dsp:txXfrm>
        <a:off x="2115038" y="382904"/>
        <a:ext cx="1114424" cy="5600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13" Type="http://schemas.openxmlformats.org/officeDocument/2006/relationships/diagramLayout" Target="../diagrams/layout5.xml"/><Relationship Id="rId18" Type="http://schemas.openxmlformats.org/officeDocument/2006/relationships/diagramLayout" Target="../diagrams/layout6.xml"/><Relationship Id="rId3" Type="http://schemas.openxmlformats.org/officeDocument/2006/relationships/diagramLayout" Target="../diagrams/layout3.xml"/><Relationship Id="rId21" Type="http://schemas.microsoft.com/office/2007/relationships/diagramDrawing" Target="../diagrams/drawing6.xml"/><Relationship Id="rId7" Type="http://schemas.openxmlformats.org/officeDocument/2006/relationships/diagramData" Target="../diagrams/data4.xml"/><Relationship Id="rId12" Type="http://schemas.openxmlformats.org/officeDocument/2006/relationships/diagramData" Target="../diagrams/data5.xml"/><Relationship Id="rId17" Type="http://schemas.openxmlformats.org/officeDocument/2006/relationships/diagramData" Target="../diagrams/data6.xml"/><Relationship Id="rId2" Type="http://schemas.openxmlformats.org/officeDocument/2006/relationships/diagramData" Target="../diagrams/data3.xml"/><Relationship Id="rId16" Type="http://schemas.microsoft.com/office/2007/relationships/diagramDrawing" Target="../diagrams/drawing5.xml"/><Relationship Id="rId20" Type="http://schemas.openxmlformats.org/officeDocument/2006/relationships/diagramColors" Target="../diagrams/colors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5" Type="http://schemas.openxmlformats.org/officeDocument/2006/relationships/diagramColors" Target="../diagrams/colors5.xml"/><Relationship Id="rId10" Type="http://schemas.openxmlformats.org/officeDocument/2006/relationships/diagramColors" Target="../diagrams/colors4.xml"/><Relationship Id="rId19" Type="http://schemas.openxmlformats.org/officeDocument/2006/relationships/diagramQuickStyle" Target="../diagrams/quickStyle6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Relationship Id="rId1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explore.versionone.com/state-of-agile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Introduction to DevOps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Sonika Rathi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Assistant Professor</a:t>
            </a:r>
          </a:p>
          <a:p>
            <a:r>
              <a:rPr lang="en-US" dirty="0"/>
              <a:t>BITS </a:t>
            </a:r>
            <a:r>
              <a:rPr lang="en-US" dirty="0" err="1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Principles of Agile Methodology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029199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Our highest priority is to satisfy the customer through early and continuous delivery of valuable software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Welcome changing requirements, even late in development. Agile processes harness change for the customer's competitive advantage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Deliver working software frequently, from a couple of weeks to a couple of months, with a preference to the shorter timescale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Business people and developers must work together daily throughout the project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Build projects around motivated individuals. Give them the environment and support they need, and trust them to get the job done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most efficient and effective method of conveying information to and within a development team is face-to-face conversation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Working software is the primary measure of progress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Agile processes promote sustainable development. The sponsors, developers, and users should be able to maintain a constant pace indefinitely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Continuous attention to technical excellence and good design enhances agility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Simplicity--the art of maximizing the amount of work not done--is essential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best architectures, requirements, and designs emerge from self-organizing teams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At regular intervals, the team reflects on how to become more effective, then tunes and adjusts its behavior accordingly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Twelve Principles </a:t>
            </a:r>
          </a:p>
        </p:txBody>
      </p:sp>
    </p:spTree>
    <p:extLst>
      <p:ext uri="{BB962C8B-B14F-4D97-AF65-F5344CB8AC3E}">
        <p14:creationId xmlns:p14="http://schemas.microsoft.com/office/powerpoint/2010/main" val="3050302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Pillars of Agile Methodology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Agile focuses on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9E34FD4-2747-497D-84D3-5D1F3A4DB2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2778859"/>
              </p:ext>
            </p:extLst>
          </p:nvPr>
        </p:nvGraphicFramePr>
        <p:xfrm>
          <a:off x="3980962" y="1538288"/>
          <a:ext cx="4230076" cy="1142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44973A8-F82A-43AB-B897-DB969F5B96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3634489"/>
              </p:ext>
            </p:extLst>
          </p:nvPr>
        </p:nvGraphicFramePr>
        <p:xfrm>
          <a:off x="3980962" y="2758861"/>
          <a:ext cx="4230076" cy="1142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A6263B6B-0738-46F2-9C16-2AD2E0DD22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2074813"/>
              </p:ext>
            </p:extLst>
          </p:nvPr>
        </p:nvGraphicFramePr>
        <p:xfrm>
          <a:off x="3969239" y="3901860"/>
          <a:ext cx="4230076" cy="1142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83097E49-62CC-4A2C-A279-EBF6FBE31C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5342314"/>
              </p:ext>
            </p:extLst>
          </p:nvPr>
        </p:nvGraphicFramePr>
        <p:xfrm>
          <a:off x="3948724" y="5122433"/>
          <a:ext cx="4230076" cy="1142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</p:spTree>
    <p:extLst>
      <p:ext uri="{BB962C8B-B14F-4D97-AF65-F5344CB8AC3E}">
        <p14:creationId xmlns:p14="http://schemas.microsoft.com/office/powerpoint/2010/main" val="1641292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Methodologies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fontAlgn="ctr"/>
            <a:r>
              <a:rPr lang="en-US" dirty="0"/>
              <a:t>Scrum</a:t>
            </a:r>
          </a:p>
          <a:p>
            <a:pPr fontAlgn="ctr"/>
            <a:r>
              <a:rPr lang="en-US" dirty="0"/>
              <a:t>Extreme Programming [XP]</a:t>
            </a:r>
          </a:p>
          <a:p>
            <a:pPr fontAlgn="ctr"/>
            <a:r>
              <a:rPr lang="en-US" dirty="0"/>
              <a:t>Test driven Development [TDD]</a:t>
            </a:r>
          </a:p>
          <a:p>
            <a:pPr fontAlgn="ctr"/>
            <a:r>
              <a:rPr lang="en-US" dirty="0"/>
              <a:t>Feature Driven Development [FDD]</a:t>
            </a:r>
          </a:p>
          <a:p>
            <a:pPr fontAlgn="ctr"/>
            <a:r>
              <a:rPr lang="en-US" dirty="0"/>
              <a:t>Behavior-driven development [BDD]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Few of Agile Methodologies</a:t>
            </a:r>
          </a:p>
        </p:txBody>
      </p:sp>
    </p:spTree>
    <p:extLst>
      <p:ext uri="{BB962C8B-B14F-4D97-AF65-F5344CB8AC3E}">
        <p14:creationId xmlns:p14="http://schemas.microsoft.com/office/powerpoint/2010/main" val="4270839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 in Agile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User</a:t>
            </a:r>
          </a:p>
          <a:p>
            <a:endParaRPr lang="en-US" dirty="0"/>
          </a:p>
          <a:p>
            <a:r>
              <a:rPr lang="en-US" dirty="0"/>
              <a:t>Product Owner</a:t>
            </a:r>
          </a:p>
          <a:p>
            <a:endParaRPr lang="en-US" dirty="0"/>
          </a:p>
          <a:p>
            <a:r>
              <a:rPr lang="en-US" dirty="0"/>
              <a:t>Software Development Team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Basic roles involved</a:t>
            </a:r>
          </a:p>
        </p:txBody>
      </p:sp>
    </p:spTree>
    <p:extLst>
      <p:ext uri="{BB962C8B-B14F-4D97-AF65-F5344CB8AC3E}">
        <p14:creationId xmlns:p14="http://schemas.microsoft.com/office/powerpoint/2010/main" val="3068907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https://explore.versionone.com/</a:t>
            </a:r>
            <a:r>
              <a:rPr lang="en-US">
                <a:hlinkClick r:id="rId2"/>
              </a:rPr>
              <a:t>state-of-agile/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140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Software Development Life Cycle</a:t>
            </a:r>
          </a:p>
          <a:p>
            <a:r>
              <a:rPr lang="en-IN" dirty="0">
                <a:sym typeface="Wingdings" pitchFamily="2" charset="2"/>
              </a:rPr>
              <a:t>Waterfall Model &amp; its Amendment </a:t>
            </a:r>
          </a:p>
          <a:p>
            <a:r>
              <a:rPr lang="en-US" dirty="0"/>
              <a:t>Need of Agile</a:t>
            </a:r>
          </a:p>
          <a:p>
            <a:r>
              <a:rPr lang="en-US" dirty="0"/>
              <a:t>Agile Methodology</a:t>
            </a:r>
          </a:p>
          <a:p>
            <a:r>
              <a:rPr lang="en-US" dirty="0"/>
              <a:t>Principles of Agile Methodology</a:t>
            </a:r>
          </a:p>
          <a:p>
            <a:r>
              <a:rPr lang="en-US" dirty="0"/>
              <a:t>Pillars of Agile Methodology</a:t>
            </a:r>
          </a:p>
          <a:p>
            <a:r>
              <a:rPr lang="en-US" dirty="0"/>
              <a:t>Agile Methodologies</a:t>
            </a:r>
          </a:p>
          <a:p>
            <a:r>
              <a:rPr lang="en-US" dirty="0"/>
              <a:t>Roles in Agile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Agile Methodology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092033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Development Life Cycle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SDLC Phases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6357DC7-C413-4249-BA7B-2FA9C38AFB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1909249"/>
              </p:ext>
            </p:extLst>
          </p:nvPr>
        </p:nvGraphicFramePr>
        <p:xfrm>
          <a:off x="867508" y="1538289"/>
          <a:ext cx="9648092" cy="5159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Arrow: Bent 8">
            <a:extLst>
              <a:ext uri="{FF2B5EF4-FFF2-40B4-BE49-F238E27FC236}">
                <a16:creationId xmlns:a16="http://schemas.microsoft.com/office/drawing/2014/main" id="{48540D33-FBDB-48C4-BC8D-0B64C6B8D9D6}"/>
              </a:ext>
            </a:extLst>
          </p:cNvPr>
          <p:cNvSpPr/>
          <p:nvPr/>
        </p:nvSpPr>
        <p:spPr>
          <a:xfrm>
            <a:off x="1981200" y="1756356"/>
            <a:ext cx="858215" cy="4873044"/>
          </a:xfrm>
          <a:prstGeom prst="bentArrow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60CDB08D-C554-4E03-9A1B-41A96FB4C997}"/>
              </a:ext>
            </a:extLst>
          </p:cNvPr>
          <p:cNvSpPr/>
          <p:nvPr/>
        </p:nvSpPr>
        <p:spPr>
          <a:xfrm>
            <a:off x="2209800" y="6360979"/>
            <a:ext cx="5181600" cy="370467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BFB692-0BCB-41B7-B5DA-DEB7AA33ECDE}"/>
              </a:ext>
            </a:extLst>
          </p:cNvPr>
          <p:cNvSpPr txBox="1"/>
          <p:nvPr/>
        </p:nvSpPr>
        <p:spPr>
          <a:xfrm>
            <a:off x="3581400" y="6019800"/>
            <a:ext cx="2057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Helvetica" panose="020B0604020202020204" pitchFamily="34" charset="0"/>
                <a:cs typeface="Helvetica" panose="020B0604020202020204" pitchFamily="34" charset="0"/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22755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r>
              <a:rPr lang="en-US" dirty="0"/>
              <a:t>It is also called as the classic life cycle</a:t>
            </a:r>
          </a:p>
          <a:p>
            <a:r>
              <a:rPr lang="en-US" dirty="0"/>
              <a:t>Waterfall Model is considered as Black Box Model </a:t>
            </a:r>
          </a:p>
          <a:p>
            <a:r>
              <a:rPr lang="en-US" dirty="0"/>
              <a:t>One can not go back to previous phase</a:t>
            </a:r>
          </a:p>
          <a:p>
            <a:r>
              <a:rPr lang="en-US" dirty="0"/>
              <a:t>Sequential in Nature </a:t>
            </a:r>
          </a:p>
          <a:p>
            <a:r>
              <a:rPr lang="en-US" dirty="0"/>
              <a:t>This suggests a systematic, sequential approach to software development that begins with customer specification of requirements</a:t>
            </a:r>
          </a:p>
          <a:p>
            <a:r>
              <a:rPr lang="en-US" dirty="0"/>
              <a:t>And progresses through</a:t>
            </a:r>
          </a:p>
          <a:p>
            <a:pPr lvl="1"/>
            <a:r>
              <a:rPr lang="en-US" dirty="0"/>
              <a:t>Planning</a:t>
            </a:r>
          </a:p>
          <a:p>
            <a:pPr lvl="1"/>
            <a:r>
              <a:rPr lang="en-US" dirty="0"/>
              <a:t>Modeling</a:t>
            </a:r>
          </a:p>
          <a:p>
            <a:pPr lvl="1"/>
            <a:r>
              <a:rPr lang="en-US" dirty="0"/>
              <a:t>Construction</a:t>
            </a:r>
          </a:p>
          <a:p>
            <a:pPr lvl="1"/>
            <a:r>
              <a:rPr lang="en-US" dirty="0"/>
              <a:t>Deployment</a:t>
            </a:r>
          </a:p>
          <a:p>
            <a:pPr lvl="1"/>
            <a:r>
              <a:rPr lang="en-US" dirty="0"/>
              <a:t>and Culminating in ongoing support of the completed software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Intorduction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711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 Contd..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Feedback Amendment in Waterfall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A6AE39-2C2F-47A3-A667-EB528343F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76400"/>
            <a:ext cx="8086725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342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 Contd..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Easy to use and follow</a:t>
            </a:r>
          </a:p>
          <a:p>
            <a:r>
              <a:rPr lang="en-US" dirty="0"/>
              <a:t>Cost effective</a:t>
            </a:r>
          </a:p>
          <a:p>
            <a:r>
              <a:rPr lang="en-US" dirty="0"/>
              <a:t>Each phase completely developed</a:t>
            </a:r>
          </a:p>
          <a:p>
            <a:r>
              <a:rPr lang="en-US" dirty="0"/>
              <a:t>Development processed in sequential  manner, so very less chance of rework</a:t>
            </a:r>
          </a:p>
          <a:p>
            <a:r>
              <a:rPr lang="en-US" dirty="0"/>
              <a:t>Easy to manage the project</a:t>
            </a:r>
          </a:p>
          <a:p>
            <a:r>
              <a:rPr lang="en-US" dirty="0"/>
              <a:t>Easy documentation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312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 Contd..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r>
              <a:rPr lang="en-US" dirty="0"/>
              <a:t>The main drawback of the waterfall model is the difficulty of accommodating change after the process is underway</a:t>
            </a:r>
          </a:p>
          <a:p>
            <a:r>
              <a:rPr lang="en-US" dirty="0"/>
              <a:t>In principle, a phase has to be complete before moving onto the next phase</a:t>
            </a:r>
          </a:p>
          <a:p>
            <a:r>
              <a:rPr lang="en-US" dirty="0"/>
              <a:t>Inflexible partitioning of the project into distinct stages makes it difficult to respond to changing customer requirements</a:t>
            </a:r>
          </a:p>
          <a:p>
            <a:pPr lvl="1"/>
            <a:r>
              <a:rPr lang="en-US" dirty="0"/>
              <a:t>Therefore, this model is only appropriate when the requirements are well-understood and changes will be fairly limited during the design process</a:t>
            </a:r>
          </a:p>
          <a:p>
            <a:pPr lvl="1"/>
            <a:r>
              <a:rPr lang="en-US" dirty="0"/>
              <a:t>Few business systems have stable requirements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Waterfall Model Problems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067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of Agile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69324" y="1756356"/>
            <a:ext cx="10160000" cy="3733799"/>
          </a:xfrm>
        </p:spPr>
        <p:txBody>
          <a:bodyPr/>
          <a:lstStyle/>
          <a:p>
            <a:r>
              <a:rPr lang="en-US" dirty="0"/>
              <a:t>The project will produce the wrong product</a:t>
            </a:r>
          </a:p>
          <a:p>
            <a:r>
              <a:rPr lang="en-US" dirty="0"/>
              <a:t>The project will produce a product of inferior quality</a:t>
            </a:r>
          </a:p>
          <a:p>
            <a:r>
              <a:rPr lang="en-US" dirty="0"/>
              <a:t>The project will be late</a:t>
            </a:r>
          </a:p>
          <a:p>
            <a:r>
              <a:rPr lang="en-US" dirty="0"/>
              <a:t>We’ll have to work 80 hour weeks</a:t>
            </a:r>
          </a:p>
          <a:p>
            <a:r>
              <a:rPr lang="en-US" dirty="0"/>
              <a:t>We’ll have to break commitments</a:t>
            </a:r>
          </a:p>
          <a:p>
            <a:r>
              <a:rPr lang="en-US" dirty="0"/>
              <a:t>We won’t be having fun</a:t>
            </a:r>
          </a:p>
          <a:p>
            <a:endParaRPr lang="en-US" dirty="0"/>
          </a:p>
          <a:p>
            <a:r>
              <a:rPr lang="en-US" dirty="0"/>
              <a:t>Storm called Agile</a:t>
            </a:r>
          </a:p>
          <a:p>
            <a:r>
              <a:rPr lang="en-US" dirty="0"/>
              <a:t>According to </a:t>
            </a:r>
            <a:r>
              <a:rPr lang="en-US" dirty="0" err="1"/>
              <a:t>VersionOne's</a:t>
            </a:r>
            <a:r>
              <a:rPr lang="en-US" dirty="0"/>
              <a:t> State of Agile Report in 2017 says 94% of organizations practice Agile, and in 2018 it reported 97% organizations practice agile development methods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Why Agile?</a:t>
            </a:r>
          </a:p>
        </p:txBody>
      </p:sp>
    </p:spTree>
    <p:extLst>
      <p:ext uri="{BB962C8B-B14F-4D97-AF65-F5344CB8AC3E}">
        <p14:creationId xmlns:p14="http://schemas.microsoft.com/office/powerpoint/2010/main" val="4148229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Methodology Contd..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Agile was formally launched in 2001</a:t>
            </a:r>
          </a:p>
          <a:p>
            <a:r>
              <a:rPr lang="en-US" dirty="0"/>
              <a:t>17 technologists drafted the Agile Manifesto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Agile – Background</a:t>
            </a:r>
          </a:p>
        </p:txBody>
      </p:sp>
      <p:graphicFrame>
        <p:nvGraphicFramePr>
          <p:cNvPr id="5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912444"/>
              </p:ext>
            </p:extLst>
          </p:nvPr>
        </p:nvGraphicFramePr>
        <p:xfrm>
          <a:off x="2286000" y="2667000"/>
          <a:ext cx="8153400" cy="27741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4935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ts_16-9-template" id="{B7A0C74C-E369-44C7-A546-EF1EA9C648F2}" vid="{8DB36153-B58A-4978-9624-5131A00962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Bits_Recording_Sample</Template>
  <TotalTime>1980</TotalTime>
  <Words>668</Words>
  <Application>Microsoft Office PowerPoint</Application>
  <PresentationFormat>Widescreen</PresentationFormat>
  <Paragraphs>127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DevOps</vt:lpstr>
      <vt:lpstr>Agenda</vt:lpstr>
      <vt:lpstr>Software Development Life Cycle</vt:lpstr>
      <vt:lpstr>Waterfall Model</vt:lpstr>
      <vt:lpstr>Waterfall Model Contd..</vt:lpstr>
      <vt:lpstr>Waterfall Model Contd..</vt:lpstr>
      <vt:lpstr>Waterfall Model Contd..</vt:lpstr>
      <vt:lpstr>Need of Agile</vt:lpstr>
      <vt:lpstr>Agile Methodology Contd..</vt:lpstr>
      <vt:lpstr>Principles of Agile Methodology</vt:lpstr>
      <vt:lpstr>Pillars of Agile Methodology</vt:lpstr>
      <vt:lpstr>Agile Methodologies</vt:lpstr>
      <vt:lpstr>Roles in Agile</vt:lpstr>
      <vt:lpstr>Reference</vt:lpstr>
      <vt:lpstr>Thank You!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Sonika Rathi</dc:creator>
  <cp:lastModifiedBy>Srinivasa Kosiganti</cp:lastModifiedBy>
  <cp:revision>20</cp:revision>
  <dcterms:created xsi:type="dcterms:W3CDTF">2019-03-25T05:25:18Z</dcterms:created>
  <dcterms:modified xsi:type="dcterms:W3CDTF">2022-04-09T04:54:35Z</dcterms:modified>
</cp:coreProperties>
</file>

<file path=docProps/thumbnail.jpeg>
</file>